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handoutMasterIdLst>
    <p:handoutMasterId r:id="rId9"/>
  </p:handoutMasterIdLst>
  <p:sldIdLst>
    <p:sldId id="260" r:id="rId2"/>
    <p:sldId id="261" r:id="rId3"/>
    <p:sldId id="262" r:id="rId4"/>
    <p:sldId id="264" r:id="rId5"/>
    <p:sldId id="257" r:id="rId6"/>
    <p:sldId id="258" r:id="rId7"/>
    <p:sldId id="259" r:id="rId8"/>
  </p:sldIdLst>
  <p:sldSz cx="9144000" cy="6858000" type="screen4x3"/>
  <p:notesSz cx="6669088" cy="987266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CD94D2-C44F-441A-A796-0A4555DEFB9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06839C20-9914-4178-A7F8-36A9BB0FF5BE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Project </a:t>
          </a:r>
          <a:br>
            <a:rPr kumimoji="0" lang="fi-FI" altLang="fi-FI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</a:br>
          <a:r>
            <a:rPr kumimoji="0" lang="fi-FI" altLang="fi-FI" sz="2400" b="1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Manager</a:t>
          </a:r>
          <a:endParaRPr kumimoji="0" lang="fi-FI" altLang="fi-FI" sz="2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DE38B6E8-4E4C-4FA6-9F2B-426AE3AB6A79}" type="parTrans" cxnId="{59C7E8BC-B920-446A-8B5C-AA7D8822D652}">
      <dgm:prSet/>
      <dgm:spPr/>
      <dgm:t>
        <a:bodyPr/>
        <a:lstStyle/>
        <a:p>
          <a:endParaRPr lang="fi-FI" sz="2000" b="1"/>
        </a:p>
      </dgm:t>
    </dgm:pt>
    <dgm:pt modelId="{77BDE8E9-4346-4DC2-B1E4-F4DE0E41F049}" type="sibTrans" cxnId="{59C7E8BC-B920-446A-8B5C-AA7D8822D652}">
      <dgm:prSet/>
      <dgm:spPr/>
      <dgm:t>
        <a:bodyPr/>
        <a:lstStyle/>
        <a:p>
          <a:endParaRPr lang="fi-FI" sz="2000" b="1"/>
        </a:p>
      </dgm:t>
    </dgm:pt>
    <dgm:pt modelId="{E6E3BF62-BCBE-48EB-A655-072C075586E0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Project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Assistant</a:t>
          </a:r>
        </a:p>
      </dgm:t>
    </dgm:pt>
    <dgm:pt modelId="{38C9E6BC-FC26-430D-BA05-3361E32A9FC7}" type="parTrans" cxnId="{677B6A3D-0C4B-41E1-9FB7-B2426E0587DE}">
      <dgm:prSet/>
      <dgm:spPr/>
      <dgm:t>
        <a:bodyPr/>
        <a:lstStyle/>
        <a:p>
          <a:endParaRPr lang="fi-FI" sz="2000" b="1"/>
        </a:p>
      </dgm:t>
    </dgm:pt>
    <dgm:pt modelId="{3293E529-30DE-4C7C-994B-F88C36849845}" type="sibTrans" cxnId="{677B6A3D-0C4B-41E1-9FB7-B2426E0587DE}">
      <dgm:prSet/>
      <dgm:spPr/>
      <dgm:t>
        <a:bodyPr/>
        <a:lstStyle/>
        <a:p>
          <a:endParaRPr lang="fi-FI" sz="2000" b="1"/>
        </a:p>
      </dgm:t>
    </dgm:pt>
    <dgm:pt modelId="{14A3CE5B-09A9-4C8A-A10B-990A01B2F440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Project </a:t>
          </a:r>
          <a:br>
            <a:rPr kumimoji="0" lang="fi-FI" altLang="fi-FI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</a:br>
          <a:r>
            <a:rPr kumimoji="0" lang="fi-FI" altLang="fi-FI" sz="1600" b="1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Finances</a:t>
          </a:r>
          <a:endParaRPr kumimoji="0" lang="fi-FI" altLang="fi-FI" sz="16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4D1CCB28-D4D0-4285-A008-88391531E5D8}" type="parTrans" cxnId="{A0A7CBEB-C946-4997-A7B5-790289F7BB1B}">
      <dgm:prSet/>
      <dgm:spPr/>
      <dgm:t>
        <a:bodyPr/>
        <a:lstStyle/>
        <a:p>
          <a:endParaRPr lang="fi-FI" sz="2000" b="1"/>
        </a:p>
      </dgm:t>
    </dgm:pt>
    <dgm:pt modelId="{1BB12B43-085C-4407-B60A-57401A6C8C4A}" type="sibTrans" cxnId="{A0A7CBEB-C946-4997-A7B5-790289F7BB1B}">
      <dgm:prSet/>
      <dgm:spPr/>
      <dgm:t>
        <a:bodyPr/>
        <a:lstStyle/>
        <a:p>
          <a:endParaRPr lang="fi-FI" sz="2000" b="1"/>
        </a:p>
      </dgm:t>
    </dgm:pt>
    <dgm:pt modelId="{52A7F991-4D98-470B-B9E1-7E40D26FD2A2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Financial </a:t>
          </a:r>
          <a:br>
            <a:rPr kumimoji="0" lang="fi-FI" altLang="fi-FI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</a:br>
          <a:r>
            <a:rPr kumimoji="0" lang="fi-FI" altLang="fi-FI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Assistant</a:t>
          </a:r>
        </a:p>
      </dgm:t>
    </dgm:pt>
    <dgm:pt modelId="{4A81525E-89BF-4646-BF02-61D8565A15BE}" type="parTrans" cxnId="{88F4F1A6-2454-4D15-A629-38967F0B9E83}">
      <dgm:prSet/>
      <dgm:spPr/>
      <dgm:t>
        <a:bodyPr/>
        <a:lstStyle/>
        <a:p>
          <a:endParaRPr lang="fi-FI" sz="2000" b="1"/>
        </a:p>
      </dgm:t>
    </dgm:pt>
    <dgm:pt modelId="{B0C76D51-1FDA-4823-B5DF-CBC6B7AD84E9}" type="sibTrans" cxnId="{88F4F1A6-2454-4D15-A629-38967F0B9E83}">
      <dgm:prSet/>
      <dgm:spPr/>
      <dgm:t>
        <a:bodyPr/>
        <a:lstStyle/>
        <a:p>
          <a:endParaRPr lang="fi-FI" sz="2000" b="1"/>
        </a:p>
      </dgm:t>
    </dgm:pt>
    <dgm:pt modelId="{98E8BB3B-6734-45B7-9AF7-230433D8B80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Financial </a:t>
          </a:r>
          <a:br>
            <a:rPr kumimoji="0" lang="fi-FI" altLang="fi-FI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</a:br>
          <a:r>
            <a:rPr kumimoji="0" lang="fi-FI" altLang="fi-FI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Assistant</a:t>
          </a:r>
        </a:p>
      </dgm:t>
    </dgm:pt>
    <dgm:pt modelId="{C9DD9B6E-6189-4A6B-9063-5EBD38CF8E16}" type="parTrans" cxnId="{D3808AF3-91DF-4CE5-B5A1-3822A7DB7530}">
      <dgm:prSet/>
      <dgm:spPr/>
      <dgm:t>
        <a:bodyPr/>
        <a:lstStyle/>
        <a:p>
          <a:endParaRPr lang="fi-FI" sz="2000" b="1"/>
        </a:p>
      </dgm:t>
    </dgm:pt>
    <dgm:pt modelId="{B72F7492-1CC1-44D8-8C75-45D7C8FB535E}" type="sibTrans" cxnId="{D3808AF3-91DF-4CE5-B5A1-3822A7DB7530}">
      <dgm:prSet/>
      <dgm:spPr/>
      <dgm:t>
        <a:bodyPr/>
        <a:lstStyle/>
        <a:p>
          <a:endParaRPr lang="fi-FI" sz="2000" b="1"/>
        </a:p>
      </dgm:t>
    </dgm:pt>
    <dgm:pt modelId="{B3521517-7E6A-438D-AFFE-48762D28C009}">
      <dgm:prSet custT="1"/>
      <dgm:spPr/>
      <dgm:t>
        <a:bodyPr/>
        <a:lstStyle/>
        <a:p>
          <a:pPr marR="0" rtl="0" eaLnBrk="0" fontAlgn="base" latinLnBrk="0" hangingPunct="0">
            <a:buClrTx/>
            <a:buSzTx/>
            <a:buFontTx/>
            <a:tabLst/>
          </a:pPr>
          <a:r>
            <a:rPr kumimoji="0" lang="fi-FI" altLang="fi-FI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Project Conference Assistant</a:t>
          </a:r>
        </a:p>
      </dgm:t>
    </dgm:pt>
    <dgm:pt modelId="{986EB853-907F-4E53-A82E-962D5E2C12EE}" type="parTrans" cxnId="{F54FC8E7-7E5C-4796-A422-8B491F0E74C0}">
      <dgm:prSet/>
      <dgm:spPr/>
      <dgm:t>
        <a:bodyPr/>
        <a:lstStyle/>
        <a:p>
          <a:endParaRPr lang="fi-FI"/>
        </a:p>
      </dgm:t>
    </dgm:pt>
    <dgm:pt modelId="{D9C335AC-E286-4D62-A801-9008378B3786}" type="sibTrans" cxnId="{F54FC8E7-7E5C-4796-A422-8B491F0E74C0}">
      <dgm:prSet/>
      <dgm:spPr/>
      <dgm:t>
        <a:bodyPr/>
        <a:lstStyle/>
        <a:p>
          <a:endParaRPr lang="fi-FI"/>
        </a:p>
      </dgm:t>
    </dgm:pt>
    <dgm:pt modelId="{07659E20-732A-4951-BDFE-CC6FFAF783C3}" type="pres">
      <dgm:prSet presAssocID="{FECD94D2-C44F-441A-A796-0A4555DEFB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53A1278-2F68-4913-882F-65DD3EF3554C}" type="pres">
      <dgm:prSet presAssocID="{06839C20-9914-4178-A7F8-36A9BB0FF5BE}" presName="hierRoot1" presStyleCnt="0">
        <dgm:presLayoutVars>
          <dgm:hierBranch/>
        </dgm:presLayoutVars>
      </dgm:prSet>
      <dgm:spPr/>
    </dgm:pt>
    <dgm:pt modelId="{9698FBF0-6781-4738-B910-582F148F7225}" type="pres">
      <dgm:prSet presAssocID="{06839C20-9914-4178-A7F8-36A9BB0FF5BE}" presName="rootComposite1" presStyleCnt="0"/>
      <dgm:spPr/>
    </dgm:pt>
    <dgm:pt modelId="{B05C7E7F-E2BB-4849-A6B6-92AB86C2FDC0}" type="pres">
      <dgm:prSet presAssocID="{06839C20-9914-4178-A7F8-36A9BB0FF5BE}" presName="rootText1" presStyleLbl="node0" presStyleIdx="0" presStyleCnt="1" custScaleX="31222" custScaleY="46804" custLinFactNeighborX="18829" custLinFactNeighborY="7086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E9B3DDB1-EED9-4827-BACA-E2D2D86F78B0}" type="pres">
      <dgm:prSet presAssocID="{06839C20-9914-4178-A7F8-36A9BB0FF5BE}" presName="rootConnector1" presStyleLbl="node1" presStyleIdx="0" presStyleCnt="0"/>
      <dgm:spPr/>
      <dgm:t>
        <a:bodyPr/>
        <a:lstStyle/>
        <a:p>
          <a:endParaRPr lang="fi-FI"/>
        </a:p>
      </dgm:t>
    </dgm:pt>
    <dgm:pt modelId="{D6949C48-41E8-4616-B3A9-42829F860F05}" type="pres">
      <dgm:prSet presAssocID="{06839C20-9914-4178-A7F8-36A9BB0FF5BE}" presName="hierChild2" presStyleCnt="0"/>
      <dgm:spPr/>
    </dgm:pt>
    <dgm:pt modelId="{43C961A0-638A-4CF0-9BEA-AE489D5B3C88}" type="pres">
      <dgm:prSet presAssocID="{38C9E6BC-FC26-430D-BA05-3361E32A9FC7}" presName="Name35" presStyleLbl="parChTrans1D2" presStyleIdx="0" presStyleCnt="3"/>
      <dgm:spPr/>
      <dgm:t>
        <a:bodyPr/>
        <a:lstStyle/>
        <a:p>
          <a:endParaRPr lang="fi-FI"/>
        </a:p>
      </dgm:t>
    </dgm:pt>
    <dgm:pt modelId="{2B65D333-08F1-4E57-997C-E671EC6F7932}" type="pres">
      <dgm:prSet presAssocID="{E6E3BF62-BCBE-48EB-A655-072C075586E0}" presName="hierRoot2" presStyleCnt="0">
        <dgm:presLayoutVars>
          <dgm:hierBranch/>
        </dgm:presLayoutVars>
      </dgm:prSet>
      <dgm:spPr/>
    </dgm:pt>
    <dgm:pt modelId="{85A3C3C6-E34A-49FB-9473-D29DCDB873E9}" type="pres">
      <dgm:prSet presAssocID="{E6E3BF62-BCBE-48EB-A655-072C075586E0}" presName="rootComposite" presStyleCnt="0"/>
      <dgm:spPr/>
    </dgm:pt>
    <dgm:pt modelId="{0CDC748A-0264-4702-9AD0-464C7AF58B8F}" type="pres">
      <dgm:prSet presAssocID="{E6E3BF62-BCBE-48EB-A655-072C075586E0}" presName="rootText" presStyleLbl="node2" presStyleIdx="0" presStyleCnt="3" custAng="0" custScaleX="26421" custScaleY="36700" custLinFactNeighborX="39503" custLinFactNeighborY="-16387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24F17760-E877-4099-BC22-97C5C8D3579F}" type="pres">
      <dgm:prSet presAssocID="{E6E3BF62-BCBE-48EB-A655-072C075586E0}" presName="rootConnector" presStyleLbl="node2" presStyleIdx="0" presStyleCnt="3"/>
      <dgm:spPr/>
      <dgm:t>
        <a:bodyPr/>
        <a:lstStyle/>
        <a:p>
          <a:endParaRPr lang="fi-FI"/>
        </a:p>
      </dgm:t>
    </dgm:pt>
    <dgm:pt modelId="{993F0D68-3B31-4613-B418-A4754E6B3BFE}" type="pres">
      <dgm:prSet presAssocID="{E6E3BF62-BCBE-48EB-A655-072C075586E0}" presName="hierChild4" presStyleCnt="0"/>
      <dgm:spPr/>
    </dgm:pt>
    <dgm:pt modelId="{9A53AA53-6E9E-4F70-ABDA-C17BC87D98CB}" type="pres">
      <dgm:prSet presAssocID="{E6E3BF62-BCBE-48EB-A655-072C075586E0}" presName="hierChild5" presStyleCnt="0"/>
      <dgm:spPr/>
    </dgm:pt>
    <dgm:pt modelId="{6FB4A8A9-C706-4373-B126-1B1EB64F52BA}" type="pres">
      <dgm:prSet presAssocID="{986EB853-907F-4E53-A82E-962D5E2C12EE}" presName="Name35" presStyleLbl="parChTrans1D2" presStyleIdx="1" presStyleCnt="3"/>
      <dgm:spPr/>
      <dgm:t>
        <a:bodyPr/>
        <a:lstStyle/>
        <a:p>
          <a:endParaRPr lang="fi-FI"/>
        </a:p>
      </dgm:t>
    </dgm:pt>
    <dgm:pt modelId="{79CA933F-7403-4A70-8881-2BB877EF219C}" type="pres">
      <dgm:prSet presAssocID="{B3521517-7E6A-438D-AFFE-48762D28C009}" presName="hierRoot2" presStyleCnt="0">
        <dgm:presLayoutVars>
          <dgm:hierBranch val="init"/>
        </dgm:presLayoutVars>
      </dgm:prSet>
      <dgm:spPr/>
    </dgm:pt>
    <dgm:pt modelId="{D8199180-C9EE-4B5F-8F7E-02BA8DDE26B3}" type="pres">
      <dgm:prSet presAssocID="{B3521517-7E6A-438D-AFFE-48762D28C009}" presName="rootComposite" presStyleCnt="0"/>
      <dgm:spPr/>
    </dgm:pt>
    <dgm:pt modelId="{B6D46B3C-6857-4FF9-A737-F3B07BB62B83}" type="pres">
      <dgm:prSet presAssocID="{B3521517-7E6A-438D-AFFE-48762D28C009}" presName="rootText" presStyleLbl="node2" presStyleIdx="1" presStyleCnt="3" custAng="0" custScaleX="23148" custScaleY="22954" custLinFactNeighborX="8080" custLinFactNeighborY="22528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3423FAD4-4772-4A7E-9D25-4F3E7534402B}" type="pres">
      <dgm:prSet presAssocID="{B3521517-7E6A-438D-AFFE-48762D28C009}" presName="rootConnector" presStyleLbl="node2" presStyleIdx="1" presStyleCnt="3"/>
      <dgm:spPr/>
      <dgm:t>
        <a:bodyPr/>
        <a:lstStyle/>
        <a:p>
          <a:endParaRPr lang="fi-FI"/>
        </a:p>
      </dgm:t>
    </dgm:pt>
    <dgm:pt modelId="{AE9676CF-2670-46CF-81D8-1D8378FAC0BE}" type="pres">
      <dgm:prSet presAssocID="{B3521517-7E6A-438D-AFFE-48762D28C009}" presName="hierChild4" presStyleCnt="0"/>
      <dgm:spPr/>
    </dgm:pt>
    <dgm:pt modelId="{1A8A7B13-E3EE-4A84-BD85-B01B0722D4A6}" type="pres">
      <dgm:prSet presAssocID="{B3521517-7E6A-438D-AFFE-48762D28C009}" presName="hierChild5" presStyleCnt="0"/>
      <dgm:spPr/>
    </dgm:pt>
    <dgm:pt modelId="{C2F1FFFE-87EE-48B3-BD5A-E9EA29041DD0}" type="pres">
      <dgm:prSet presAssocID="{4D1CCB28-D4D0-4285-A008-88391531E5D8}" presName="Name35" presStyleLbl="parChTrans1D2" presStyleIdx="2" presStyleCnt="3"/>
      <dgm:spPr/>
      <dgm:t>
        <a:bodyPr/>
        <a:lstStyle/>
        <a:p>
          <a:endParaRPr lang="fi-FI"/>
        </a:p>
      </dgm:t>
    </dgm:pt>
    <dgm:pt modelId="{65D0BA8C-0970-4D27-B086-FC5ED51AEB78}" type="pres">
      <dgm:prSet presAssocID="{14A3CE5B-09A9-4C8A-A10B-990A01B2F440}" presName="hierRoot2" presStyleCnt="0">
        <dgm:presLayoutVars>
          <dgm:hierBranch/>
        </dgm:presLayoutVars>
      </dgm:prSet>
      <dgm:spPr/>
    </dgm:pt>
    <dgm:pt modelId="{708DF121-D3C2-4413-A5CE-36D8FEC1FF9D}" type="pres">
      <dgm:prSet presAssocID="{14A3CE5B-09A9-4C8A-A10B-990A01B2F440}" presName="rootComposite" presStyleCnt="0"/>
      <dgm:spPr/>
    </dgm:pt>
    <dgm:pt modelId="{A5F964A2-8D99-4488-BD27-495CA0465A0E}" type="pres">
      <dgm:prSet presAssocID="{14A3CE5B-09A9-4C8A-A10B-990A01B2F440}" presName="rootText" presStyleLbl="node2" presStyleIdx="2" presStyleCnt="3" custScaleX="20494" custScaleY="35543" custLinFactNeighborX="-16480" custLinFactNeighborY="-15881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75A54391-BBAA-4AE4-B034-B13729B2D90F}" type="pres">
      <dgm:prSet presAssocID="{14A3CE5B-09A9-4C8A-A10B-990A01B2F440}" presName="rootConnector" presStyleLbl="node2" presStyleIdx="2" presStyleCnt="3"/>
      <dgm:spPr/>
      <dgm:t>
        <a:bodyPr/>
        <a:lstStyle/>
        <a:p>
          <a:endParaRPr lang="fi-FI"/>
        </a:p>
      </dgm:t>
    </dgm:pt>
    <dgm:pt modelId="{5AA25F77-1FA7-46F4-9044-3FE5BBED7E1B}" type="pres">
      <dgm:prSet presAssocID="{14A3CE5B-09A9-4C8A-A10B-990A01B2F440}" presName="hierChild4" presStyleCnt="0"/>
      <dgm:spPr/>
    </dgm:pt>
    <dgm:pt modelId="{E9577532-9C5D-45A4-9960-1819F99A07DD}" type="pres">
      <dgm:prSet presAssocID="{4A81525E-89BF-4646-BF02-61D8565A15BE}" presName="Name35" presStyleLbl="parChTrans1D3" presStyleIdx="0" presStyleCnt="2"/>
      <dgm:spPr/>
      <dgm:t>
        <a:bodyPr/>
        <a:lstStyle/>
        <a:p>
          <a:endParaRPr lang="fi-FI"/>
        </a:p>
      </dgm:t>
    </dgm:pt>
    <dgm:pt modelId="{3450CA8B-A236-4E15-AD17-FCB64638293B}" type="pres">
      <dgm:prSet presAssocID="{52A7F991-4D98-470B-B9E1-7E40D26FD2A2}" presName="hierRoot2" presStyleCnt="0">
        <dgm:presLayoutVars>
          <dgm:hierBranch val="r"/>
        </dgm:presLayoutVars>
      </dgm:prSet>
      <dgm:spPr/>
    </dgm:pt>
    <dgm:pt modelId="{F3F2689B-2424-4B1C-845D-F24CECBBE9A7}" type="pres">
      <dgm:prSet presAssocID="{52A7F991-4D98-470B-B9E1-7E40D26FD2A2}" presName="rootComposite" presStyleCnt="0"/>
      <dgm:spPr/>
    </dgm:pt>
    <dgm:pt modelId="{34C54B5E-915C-4CE3-B275-FA7F6AACEF25}" type="pres">
      <dgm:prSet presAssocID="{52A7F991-4D98-470B-B9E1-7E40D26FD2A2}" presName="rootText" presStyleLbl="node3" presStyleIdx="0" presStyleCnt="2" custScaleX="16255" custScaleY="20500" custLinFactNeighborX="2395" custLinFactNeighborY="-31648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00D32F7E-3006-4AE7-8382-CDEEAA2B9CCE}" type="pres">
      <dgm:prSet presAssocID="{52A7F991-4D98-470B-B9E1-7E40D26FD2A2}" presName="rootConnector" presStyleLbl="node3" presStyleIdx="0" presStyleCnt="2"/>
      <dgm:spPr/>
      <dgm:t>
        <a:bodyPr/>
        <a:lstStyle/>
        <a:p>
          <a:endParaRPr lang="fi-FI"/>
        </a:p>
      </dgm:t>
    </dgm:pt>
    <dgm:pt modelId="{F92253E9-8AF9-4989-AEB5-ACC5E5DC4D3E}" type="pres">
      <dgm:prSet presAssocID="{52A7F991-4D98-470B-B9E1-7E40D26FD2A2}" presName="hierChild4" presStyleCnt="0"/>
      <dgm:spPr/>
    </dgm:pt>
    <dgm:pt modelId="{89508D95-09E5-47B6-9C38-A2C09249FDF7}" type="pres">
      <dgm:prSet presAssocID="{52A7F991-4D98-470B-B9E1-7E40D26FD2A2}" presName="hierChild5" presStyleCnt="0"/>
      <dgm:spPr/>
    </dgm:pt>
    <dgm:pt modelId="{A26FF6A1-D316-4980-BA93-C1B6F1E5901C}" type="pres">
      <dgm:prSet presAssocID="{C9DD9B6E-6189-4A6B-9063-5EBD38CF8E16}" presName="Name35" presStyleLbl="parChTrans1D3" presStyleIdx="1" presStyleCnt="2"/>
      <dgm:spPr/>
      <dgm:t>
        <a:bodyPr/>
        <a:lstStyle/>
        <a:p>
          <a:endParaRPr lang="fi-FI"/>
        </a:p>
      </dgm:t>
    </dgm:pt>
    <dgm:pt modelId="{A0F5468C-4A16-4E08-B5F1-522330EFF946}" type="pres">
      <dgm:prSet presAssocID="{98E8BB3B-6734-45B7-9AF7-230433D8B806}" presName="hierRoot2" presStyleCnt="0">
        <dgm:presLayoutVars>
          <dgm:hierBranch/>
        </dgm:presLayoutVars>
      </dgm:prSet>
      <dgm:spPr/>
    </dgm:pt>
    <dgm:pt modelId="{E5E37D5C-783E-4443-8D78-A4DFED34DBD7}" type="pres">
      <dgm:prSet presAssocID="{98E8BB3B-6734-45B7-9AF7-230433D8B806}" presName="rootComposite" presStyleCnt="0"/>
      <dgm:spPr/>
    </dgm:pt>
    <dgm:pt modelId="{2BC19D6E-2D86-414D-9BE5-6DB63F5D5121}" type="pres">
      <dgm:prSet presAssocID="{98E8BB3B-6734-45B7-9AF7-230433D8B806}" presName="rootText" presStyleLbl="node3" presStyleIdx="1" presStyleCnt="2" custScaleX="16265" custScaleY="20205" custLinFactNeighborX="-16728" custLinFactNeighborY="-30966">
        <dgm:presLayoutVars>
          <dgm:chPref val="3"/>
        </dgm:presLayoutVars>
      </dgm:prSet>
      <dgm:spPr/>
      <dgm:t>
        <a:bodyPr/>
        <a:lstStyle/>
        <a:p>
          <a:endParaRPr lang="fi-FI"/>
        </a:p>
      </dgm:t>
    </dgm:pt>
    <dgm:pt modelId="{F4D87673-798D-4138-BE3A-90E27CDF09DC}" type="pres">
      <dgm:prSet presAssocID="{98E8BB3B-6734-45B7-9AF7-230433D8B806}" presName="rootConnector" presStyleLbl="node3" presStyleIdx="1" presStyleCnt="2"/>
      <dgm:spPr/>
      <dgm:t>
        <a:bodyPr/>
        <a:lstStyle/>
        <a:p>
          <a:endParaRPr lang="fi-FI"/>
        </a:p>
      </dgm:t>
    </dgm:pt>
    <dgm:pt modelId="{87612555-2D71-48E2-9DF8-5DC25C15A535}" type="pres">
      <dgm:prSet presAssocID="{98E8BB3B-6734-45B7-9AF7-230433D8B806}" presName="hierChild4" presStyleCnt="0"/>
      <dgm:spPr/>
    </dgm:pt>
    <dgm:pt modelId="{365C8018-51D1-4869-A0E3-DE5D5D5D040B}" type="pres">
      <dgm:prSet presAssocID="{98E8BB3B-6734-45B7-9AF7-230433D8B806}" presName="hierChild5" presStyleCnt="0"/>
      <dgm:spPr/>
    </dgm:pt>
    <dgm:pt modelId="{24A2A6C8-A0BB-494A-9146-535B9B48F388}" type="pres">
      <dgm:prSet presAssocID="{14A3CE5B-09A9-4C8A-A10B-990A01B2F440}" presName="hierChild5" presStyleCnt="0"/>
      <dgm:spPr/>
    </dgm:pt>
    <dgm:pt modelId="{8D37C138-2C6F-4C9A-83E9-654C9C825298}" type="pres">
      <dgm:prSet presAssocID="{06839C20-9914-4178-A7F8-36A9BB0FF5BE}" presName="hierChild3" presStyleCnt="0"/>
      <dgm:spPr/>
    </dgm:pt>
  </dgm:ptLst>
  <dgm:cxnLst>
    <dgm:cxn modelId="{A0A7CBEB-C946-4997-A7B5-790289F7BB1B}" srcId="{06839C20-9914-4178-A7F8-36A9BB0FF5BE}" destId="{14A3CE5B-09A9-4C8A-A10B-990A01B2F440}" srcOrd="2" destOrd="0" parTransId="{4D1CCB28-D4D0-4285-A008-88391531E5D8}" sibTransId="{1BB12B43-085C-4407-B60A-57401A6C8C4A}"/>
    <dgm:cxn modelId="{D0140C49-B6A7-4590-A61E-412BE73337F4}" type="presOf" srcId="{986EB853-907F-4E53-A82E-962D5E2C12EE}" destId="{6FB4A8A9-C706-4373-B126-1B1EB64F52BA}" srcOrd="0" destOrd="0" presId="urn:microsoft.com/office/officeart/2005/8/layout/orgChart1"/>
    <dgm:cxn modelId="{B9AC9901-0E12-4249-B7B3-F1C4D89E761C}" type="presOf" srcId="{4A81525E-89BF-4646-BF02-61D8565A15BE}" destId="{E9577532-9C5D-45A4-9960-1819F99A07DD}" srcOrd="0" destOrd="0" presId="urn:microsoft.com/office/officeart/2005/8/layout/orgChart1"/>
    <dgm:cxn modelId="{63BCE40C-80FE-438B-8322-E4E4ECBFF423}" type="presOf" srcId="{14A3CE5B-09A9-4C8A-A10B-990A01B2F440}" destId="{A5F964A2-8D99-4488-BD27-495CA0465A0E}" srcOrd="0" destOrd="0" presId="urn:microsoft.com/office/officeart/2005/8/layout/orgChart1"/>
    <dgm:cxn modelId="{6A0BCCB9-A1D6-4F4E-9A63-A53009C18D57}" type="presOf" srcId="{06839C20-9914-4178-A7F8-36A9BB0FF5BE}" destId="{E9B3DDB1-EED9-4827-BACA-E2D2D86F78B0}" srcOrd="1" destOrd="0" presId="urn:microsoft.com/office/officeart/2005/8/layout/orgChart1"/>
    <dgm:cxn modelId="{A8EEF8C2-5780-4432-AA2F-AB9415F56DF5}" type="presOf" srcId="{4D1CCB28-D4D0-4285-A008-88391531E5D8}" destId="{C2F1FFFE-87EE-48B3-BD5A-E9EA29041DD0}" srcOrd="0" destOrd="0" presId="urn:microsoft.com/office/officeart/2005/8/layout/orgChart1"/>
    <dgm:cxn modelId="{59C7E8BC-B920-446A-8B5C-AA7D8822D652}" srcId="{FECD94D2-C44F-441A-A796-0A4555DEFB91}" destId="{06839C20-9914-4178-A7F8-36A9BB0FF5BE}" srcOrd="0" destOrd="0" parTransId="{DE38B6E8-4E4C-4FA6-9F2B-426AE3AB6A79}" sibTransId="{77BDE8E9-4346-4DC2-B1E4-F4DE0E41F049}"/>
    <dgm:cxn modelId="{B6777652-0391-4DBE-9DED-0610AFDC9CFF}" type="presOf" srcId="{C9DD9B6E-6189-4A6B-9063-5EBD38CF8E16}" destId="{A26FF6A1-D316-4980-BA93-C1B6F1E5901C}" srcOrd="0" destOrd="0" presId="urn:microsoft.com/office/officeart/2005/8/layout/orgChart1"/>
    <dgm:cxn modelId="{9A69226B-30CC-4900-A077-8A5577B120A4}" type="presOf" srcId="{98E8BB3B-6734-45B7-9AF7-230433D8B806}" destId="{2BC19D6E-2D86-414D-9BE5-6DB63F5D5121}" srcOrd="0" destOrd="0" presId="urn:microsoft.com/office/officeart/2005/8/layout/orgChart1"/>
    <dgm:cxn modelId="{677B6A3D-0C4B-41E1-9FB7-B2426E0587DE}" srcId="{06839C20-9914-4178-A7F8-36A9BB0FF5BE}" destId="{E6E3BF62-BCBE-48EB-A655-072C075586E0}" srcOrd="0" destOrd="0" parTransId="{38C9E6BC-FC26-430D-BA05-3361E32A9FC7}" sibTransId="{3293E529-30DE-4C7C-994B-F88C36849845}"/>
    <dgm:cxn modelId="{67CDB8E6-2682-470A-8BA6-689610458511}" type="presOf" srcId="{52A7F991-4D98-470B-B9E1-7E40D26FD2A2}" destId="{00D32F7E-3006-4AE7-8382-CDEEAA2B9CCE}" srcOrd="1" destOrd="0" presId="urn:microsoft.com/office/officeart/2005/8/layout/orgChart1"/>
    <dgm:cxn modelId="{A020905A-482E-466D-8EA8-73DAE076D2D7}" type="presOf" srcId="{14A3CE5B-09A9-4C8A-A10B-990A01B2F440}" destId="{75A54391-BBAA-4AE4-B034-B13729B2D90F}" srcOrd="1" destOrd="0" presId="urn:microsoft.com/office/officeart/2005/8/layout/orgChart1"/>
    <dgm:cxn modelId="{45B15EC4-82AF-439F-B118-7435EBBA5D54}" type="presOf" srcId="{52A7F991-4D98-470B-B9E1-7E40D26FD2A2}" destId="{34C54B5E-915C-4CE3-B275-FA7F6AACEF25}" srcOrd="0" destOrd="0" presId="urn:microsoft.com/office/officeart/2005/8/layout/orgChart1"/>
    <dgm:cxn modelId="{E543694C-2299-4A20-A4C5-35AEC9588EC8}" type="presOf" srcId="{B3521517-7E6A-438D-AFFE-48762D28C009}" destId="{B6D46B3C-6857-4FF9-A737-F3B07BB62B83}" srcOrd="0" destOrd="0" presId="urn:microsoft.com/office/officeart/2005/8/layout/orgChart1"/>
    <dgm:cxn modelId="{532EE00C-CCE4-4EDC-AA46-3A5826BE78A3}" type="presOf" srcId="{E6E3BF62-BCBE-48EB-A655-072C075586E0}" destId="{0CDC748A-0264-4702-9AD0-464C7AF58B8F}" srcOrd="0" destOrd="0" presId="urn:microsoft.com/office/officeart/2005/8/layout/orgChart1"/>
    <dgm:cxn modelId="{88F4F1A6-2454-4D15-A629-38967F0B9E83}" srcId="{14A3CE5B-09A9-4C8A-A10B-990A01B2F440}" destId="{52A7F991-4D98-470B-B9E1-7E40D26FD2A2}" srcOrd="0" destOrd="0" parTransId="{4A81525E-89BF-4646-BF02-61D8565A15BE}" sibTransId="{B0C76D51-1FDA-4823-B5DF-CBC6B7AD84E9}"/>
    <dgm:cxn modelId="{D3808AF3-91DF-4CE5-B5A1-3822A7DB7530}" srcId="{14A3CE5B-09A9-4C8A-A10B-990A01B2F440}" destId="{98E8BB3B-6734-45B7-9AF7-230433D8B806}" srcOrd="1" destOrd="0" parTransId="{C9DD9B6E-6189-4A6B-9063-5EBD38CF8E16}" sibTransId="{B72F7492-1CC1-44D8-8C75-45D7C8FB535E}"/>
    <dgm:cxn modelId="{842B2BDF-3BC7-483A-B374-C59B1CF8ECFE}" type="presOf" srcId="{E6E3BF62-BCBE-48EB-A655-072C075586E0}" destId="{24F17760-E877-4099-BC22-97C5C8D3579F}" srcOrd="1" destOrd="0" presId="urn:microsoft.com/office/officeart/2005/8/layout/orgChart1"/>
    <dgm:cxn modelId="{F54FC8E7-7E5C-4796-A422-8B491F0E74C0}" srcId="{06839C20-9914-4178-A7F8-36A9BB0FF5BE}" destId="{B3521517-7E6A-438D-AFFE-48762D28C009}" srcOrd="1" destOrd="0" parTransId="{986EB853-907F-4E53-A82E-962D5E2C12EE}" sibTransId="{D9C335AC-E286-4D62-A801-9008378B3786}"/>
    <dgm:cxn modelId="{E57402C0-261D-4D3E-AD21-BFE9B739D245}" type="presOf" srcId="{FECD94D2-C44F-441A-A796-0A4555DEFB91}" destId="{07659E20-732A-4951-BDFE-CC6FFAF783C3}" srcOrd="0" destOrd="0" presId="urn:microsoft.com/office/officeart/2005/8/layout/orgChart1"/>
    <dgm:cxn modelId="{44B3D728-4763-4539-A983-AFD672E1A530}" type="presOf" srcId="{38C9E6BC-FC26-430D-BA05-3361E32A9FC7}" destId="{43C961A0-638A-4CF0-9BEA-AE489D5B3C88}" srcOrd="0" destOrd="0" presId="urn:microsoft.com/office/officeart/2005/8/layout/orgChart1"/>
    <dgm:cxn modelId="{90977DE6-AD1A-4CD3-B53A-E291CE25C95B}" type="presOf" srcId="{98E8BB3B-6734-45B7-9AF7-230433D8B806}" destId="{F4D87673-798D-4138-BE3A-90E27CDF09DC}" srcOrd="1" destOrd="0" presId="urn:microsoft.com/office/officeart/2005/8/layout/orgChart1"/>
    <dgm:cxn modelId="{1ED78D8D-4DC9-4722-A3B6-4E8EDF92B430}" type="presOf" srcId="{06839C20-9914-4178-A7F8-36A9BB0FF5BE}" destId="{B05C7E7F-E2BB-4849-A6B6-92AB86C2FDC0}" srcOrd="0" destOrd="0" presId="urn:microsoft.com/office/officeart/2005/8/layout/orgChart1"/>
    <dgm:cxn modelId="{DC426E83-346F-4080-90CE-ABDFCF96AA21}" type="presOf" srcId="{B3521517-7E6A-438D-AFFE-48762D28C009}" destId="{3423FAD4-4772-4A7E-9D25-4F3E7534402B}" srcOrd="1" destOrd="0" presId="urn:microsoft.com/office/officeart/2005/8/layout/orgChart1"/>
    <dgm:cxn modelId="{69A8F94B-9A3F-41DE-8163-79387285EF59}" type="presParOf" srcId="{07659E20-732A-4951-BDFE-CC6FFAF783C3}" destId="{F53A1278-2F68-4913-882F-65DD3EF3554C}" srcOrd="0" destOrd="0" presId="urn:microsoft.com/office/officeart/2005/8/layout/orgChart1"/>
    <dgm:cxn modelId="{0F2D0BC8-D1FD-4788-9EE5-C2A2D1F5ED7D}" type="presParOf" srcId="{F53A1278-2F68-4913-882F-65DD3EF3554C}" destId="{9698FBF0-6781-4738-B910-582F148F7225}" srcOrd="0" destOrd="0" presId="urn:microsoft.com/office/officeart/2005/8/layout/orgChart1"/>
    <dgm:cxn modelId="{7AAD0D64-5C11-4BB1-96FF-938C4818F629}" type="presParOf" srcId="{9698FBF0-6781-4738-B910-582F148F7225}" destId="{B05C7E7F-E2BB-4849-A6B6-92AB86C2FDC0}" srcOrd="0" destOrd="0" presId="urn:microsoft.com/office/officeart/2005/8/layout/orgChart1"/>
    <dgm:cxn modelId="{AC85E21F-93E9-4159-85CD-4FBCA63BDC96}" type="presParOf" srcId="{9698FBF0-6781-4738-B910-582F148F7225}" destId="{E9B3DDB1-EED9-4827-BACA-E2D2D86F78B0}" srcOrd="1" destOrd="0" presId="urn:microsoft.com/office/officeart/2005/8/layout/orgChart1"/>
    <dgm:cxn modelId="{C6E4DE81-20E0-4E7D-852A-62551A8E7541}" type="presParOf" srcId="{F53A1278-2F68-4913-882F-65DD3EF3554C}" destId="{D6949C48-41E8-4616-B3A9-42829F860F05}" srcOrd="1" destOrd="0" presId="urn:microsoft.com/office/officeart/2005/8/layout/orgChart1"/>
    <dgm:cxn modelId="{8D41645B-1C28-4888-9684-47344BFA1C00}" type="presParOf" srcId="{D6949C48-41E8-4616-B3A9-42829F860F05}" destId="{43C961A0-638A-4CF0-9BEA-AE489D5B3C88}" srcOrd="0" destOrd="0" presId="urn:microsoft.com/office/officeart/2005/8/layout/orgChart1"/>
    <dgm:cxn modelId="{A29ABADB-C0CA-45BF-9038-E3A3E0B6D6D4}" type="presParOf" srcId="{D6949C48-41E8-4616-B3A9-42829F860F05}" destId="{2B65D333-08F1-4E57-997C-E671EC6F7932}" srcOrd="1" destOrd="0" presId="urn:microsoft.com/office/officeart/2005/8/layout/orgChart1"/>
    <dgm:cxn modelId="{4214A687-ADCF-4B92-90BD-7A224B9214E9}" type="presParOf" srcId="{2B65D333-08F1-4E57-997C-E671EC6F7932}" destId="{85A3C3C6-E34A-49FB-9473-D29DCDB873E9}" srcOrd="0" destOrd="0" presId="urn:microsoft.com/office/officeart/2005/8/layout/orgChart1"/>
    <dgm:cxn modelId="{7A4F34FB-44E7-4A79-9E27-BDB97855CF54}" type="presParOf" srcId="{85A3C3C6-E34A-49FB-9473-D29DCDB873E9}" destId="{0CDC748A-0264-4702-9AD0-464C7AF58B8F}" srcOrd="0" destOrd="0" presId="urn:microsoft.com/office/officeart/2005/8/layout/orgChart1"/>
    <dgm:cxn modelId="{163FFAE2-5B08-4777-8055-433878DC2A51}" type="presParOf" srcId="{85A3C3C6-E34A-49FB-9473-D29DCDB873E9}" destId="{24F17760-E877-4099-BC22-97C5C8D3579F}" srcOrd="1" destOrd="0" presId="urn:microsoft.com/office/officeart/2005/8/layout/orgChart1"/>
    <dgm:cxn modelId="{F7FA30B3-CF75-4DF5-9FAA-627004CDCDA2}" type="presParOf" srcId="{2B65D333-08F1-4E57-997C-E671EC6F7932}" destId="{993F0D68-3B31-4613-B418-A4754E6B3BFE}" srcOrd="1" destOrd="0" presId="urn:microsoft.com/office/officeart/2005/8/layout/orgChart1"/>
    <dgm:cxn modelId="{2C19A811-39A9-4446-923E-A4ABACFDE3CA}" type="presParOf" srcId="{2B65D333-08F1-4E57-997C-E671EC6F7932}" destId="{9A53AA53-6E9E-4F70-ABDA-C17BC87D98CB}" srcOrd="2" destOrd="0" presId="urn:microsoft.com/office/officeart/2005/8/layout/orgChart1"/>
    <dgm:cxn modelId="{E2E6CF4B-D159-42DE-ABCF-F84EDF80F872}" type="presParOf" srcId="{D6949C48-41E8-4616-B3A9-42829F860F05}" destId="{6FB4A8A9-C706-4373-B126-1B1EB64F52BA}" srcOrd="2" destOrd="0" presId="urn:microsoft.com/office/officeart/2005/8/layout/orgChart1"/>
    <dgm:cxn modelId="{426FEC55-24AD-4B8F-92AB-67BDEE6629EC}" type="presParOf" srcId="{D6949C48-41E8-4616-B3A9-42829F860F05}" destId="{79CA933F-7403-4A70-8881-2BB877EF219C}" srcOrd="3" destOrd="0" presId="urn:microsoft.com/office/officeart/2005/8/layout/orgChart1"/>
    <dgm:cxn modelId="{4FE96BE2-43FD-411B-AF7A-4F1E908E7FFF}" type="presParOf" srcId="{79CA933F-7403-4A70-8881-2BB877EF219C}" destId="{D8199180-C9EE-4B5F-8F7E-02BA8DDE26B3}" srcOrd="0" destOrd="0" presId="urn:microsoft.com/office/officeart/2005/8/layout/orgChart1"/>
    <dgm:cxn modelId="{34C8A7E2-D4F2-45DC-9DAB-43BAFB21EDD4}" type="presParOf" srcId="{D8199180-C9EE-4B5F-8F7E-02BA8DDE26B3}" destId="{B6D46B3C-6857-4FF9-A737-F3B07BB62B83}" srcOrd="0" destOrd="0" presId="urn:microsoft.com/office/officeart/2005/8/layout/orgChart1"/>
    <dgm:cxn modelId="{FAA162AE-9FC6-4957-BE31-AEA7D28C4257}" type="presParOf" srcId="{D8199180-C9EE-4B5F-8F7E-02BA8DDE26B3}" destId="{3423FAD4-4772-4A7E-9D25-4F3E7534402B}" srcOrd="1" destOrd="0" presId="urn:microsoft.com/office/officeart/2005/8/layout/orgChart1"/>
    <dgm:cxn modelId="{F360C255-385C-4CD7-BA49-D1A2954F101A}" type="presParOf" srcId="{79CA933F-7403-4A70-8881-2BB877EF219C}" destId="{AE9676CF-2670-46CF-81D8-1D8378FAC0BE}" srcOrd="1" destOrd="0" presId="urn:microsoft.com/office/officeart/2005/8/layout/orgChart1"/>
    <dgm:cxn modelId="{CC910E1E-EEB8-4EFA-9149-960E8916B659}" type="presParOf" srcId="{79CA933F-7403-4A70-8881-2BB877EF219C}" destId="{1A8A7B13-E3EE-4A84-BD85-B01B0722D4A6}" srcOrd="2" destOrd="0" presId="urn:microsoft.com/office/officeart/2005/8/layout/orgChart1"/>
    <dgm:cxn modelId="{4D091048-36D5-4957-911F-4F23BFF24E2B}" type="presParOf" srcId="{D6949C48-41E8-4616-B3A9-42829F860F05}" destId="{C2F1FFFE-87EE-48B3-BD5A-E9EA29041DD0}" srcOrd="4" destOrd="0" presId="urn:microsoft.com/office/officeart/2005/8/layout/orgChart1"/>
    <dgm:cxn modelId="{92026F0A-8B09-494C-9518-6015BDE0FDFE}" type="presParOf" srcId="{D6949C48-41E8-4616-B3A9-42829F860F05}" destId="{65D0BA8C-0970-4D27-B086-FC5ED51AEB78}" srcOrd="5" destOrd="0" presId="urn:microsoft.com/office/officeart/2005/8/layout/orgChart1"/>
    <dgm:cxn modelId="{7C2BB32F-CECB-40EE-B39C-62DE6FEDF287}" type="presParOf" srcId="{65D0BA8C-0970-4D27-B086-FC5ED51AEB78}" destId="{708DF121-D3C2-4413-A5CE-36D8FEC1FF9D}" srcOrd="0" destOrd="0" presId="urn:microsoft.com/office/officeart/2005/8/layout/orgChart1"/>
    <dgm:cxn modelId="{07F48F0B-2A74-4E4E-A0FC-3633D438A490}" type="presParOf" srcId="{708DF121-D3C2-4413-A5CE-36D8FEC1FF9D}" destId="{A5F964A2-8D99-4488-BD27-495CA0465A0E}" srcOrd="0" destOrd="0" presId="urn:microsoft.com/office/officeart/2005/8/layout/orgChart1"/>
    <dgm:cxn modelId="{84B77ACE-64C5-455E-81DD-521E730BDFC1}" type="presParOf" srcId="{708DF121-D3C2-4413-A5CE-36D8FEC1FF9D}" destId="{75A54391-BBAA-4AE4-B034-B13729B2D90F}" srcOrd="1" destOrd="0" presId="urn:microsoft.com/office/officeart/2005/8/layout/orgChart1"/>
    <dgm:cxn modelId="{FA21C935-31AB-478B-8AE6-6B96DFE6DD95}" type="presParOf" srcId="{65D0BA8C-0970-4D27-B086-FC5ED51AEB78}" destId="{5AA25F77-1FA7-46F4-9044-3FE5BBED7E1B}" srcOrd="1" destOrd="0" presId="urn:microsoft.com/office/officeart/2005/8/layout/orgChart1"/>
    <dgm:cxn modelId="{0CCDFF2D-2F64-45DC-B89A-62A97AED66F1}" type="presParOf" srcId="{5AA25F77-1FA7-46F4-9044-3FE5BBED7E1B}" destId="{E9577532-9C5D-45A4-9960-1819F99A07DD}" srcOrd="0" destOrd="0" presId="urn:microsoft.com/office/officeart/2005/8/layout/orgChart1"/>
    <dgm:cxn modelId="{BCEAA98A-72C2-43B3-A8F0-6B31F7AD4005}" type="presParOf" srcId="{5AA25F77-1FA7-46F4-9044-3FE5BBED7E1B}" destId="{3450CA8B-A236-4E15-AD17-FCB64638293B}" srcOrd="1" destOrd="0" presId="urn:microsoft.com/office/officeart/2005/8/layout/orgChart1"/>
    <dgm:cxn modelId="{E810C910-A6EB-4192-B78A-38B0BE351C67}" type="presParOf" srcId="{3450CA8B-A236-4E15-AD17-FCB64638293B}" destId="{F3F2689B-2424-4B1C-845D-F24CECBBE9A7}" srcOrd="0" destOrd="0" presId="urn:microsoft.com/office/officeart/2005/8/layout/orgChart1"/>
    <dgm:cxn modelId="{32626384-1486-4830-9EC8-DFA76D0471B2}" type="presParOf" srcId="{F3F2689B-2424-4B1C-845D-F24CECBBE9A7}" destId="{34C54B5E-915C-4CE3-B275-FA7F6AACEF25}" srcOrd="0" destOrd="0" presId="urn:microsoft.com/office/officeart/2005/8/layout/orgChart1"/>
    <dgm:cxn modelId="{EC597B07-7B2C-4D13-ABE3-9E17EA6B2E9B}" type="presParOf" srcId="{F3F2689B-2424-4B1C-845D-F24CECBBE9A7}" destId="{00D32F7E-3006-4AE7-8382-CDEEAA2B9CCE}" srcOrd="1" destOrd="0" presId="urn:microsoft.com/office/officeart/2005/8/layout/orgChart1"/>
    <dgm:cxn modelId="{EE21AEC2-F0AB-4648-9D86-05D23590A6BD}" type="presParOf" srcId="{3450CA8B-A236-4E15-AD17-FCB64638293B}" destId="{F92253E9-8AF9-4989-AEB5-ACC5E5DC4D3E}" srcOrd="1" destOrd="0" presId="urn:microsoft.com/office/officeart/2005/8/layout/orgChart1"/>
    <dgm:cxn modelId="{2F7AAEC8-5D78-40F7-9A5D-4EC79811F608}" type="presParOf" srcId="{3450CA8B-A236-4E15-AD17-FCB64638293B}" destId="{89508D95-09E5-47B6-9C38-A2C09249FDF7}" srcOrd="2" destOrd="0" presId="urn:microsoft.com/office/officeart/2005/8/layout/orgChart1"/>
    <dgm:cxn modelId="{D96BC48F-91CB-45B4-9F57-CE23786006C9}" type="presParOf" srcId="{5AA25F77-1FA7-46F4-9044-3FE5BBED7E1B}" destId="{A26FF6A1-D316-4980-BA93-C1B6F1E5901C}" srcOrd="2" destOrd="0" presId="urn:microsoft.com/office/officeart/2005/8/layout/orgChart1"/>
    <dgm:cxn modelId="{748726EA-F692-477A-9B48-6AFBB518D333}" type="presParOf" srcId="{5AA25F77-1FA7-46F4-9044-3FE5BBED7E1B}" destId="{A0F5468C-4A16-4E08-B5F1-522330EFF946}" srcOrd="3" destOrd="0" presId="urn:microsoft.com/office/officeart/2005/8/layout/orgChart1"/>
    <dgm:cxn modelId="{B854A019-A20F-4718-AF05-AC27A2050803}" type="presParOf" srcId="{A0F5468C-4A16-4E08-B5F1-522330EFF946}" destId="{E5E37D5C-783E-4443-8D78-A4DFED34DBD7}" srcOrd="0" destOrd="0" presId="urn:microsoft.com/office/officeart/2005/8/layout/orgChart1"/>
    <dgm:cxn modelId="{BE3A4FF5-E86C-4A5B-86F8-178FF7473D16}" type="presParOf" srcId="{E5E37D5C-783E-4443-8D78-A4DFED34DBD7}" destId="{2BC19D6E-2D86-414D-9BE5-6DB63F5D5121}" srcOrd="0" destOrd="0" presId="urn:microsoft.com/office/officeart/2005/8/layout/orgChart1"/>
    <dgm:cxn modelId="{72BCF8B1-2274-4FB2-80BE-BB738EE09CF5}" type="presParOf" srcId="{E5E37D5C-783E-4443-8D78-A4DFED34DBD7}" destId="{F4D87673-798D-4138-BE3A-90E27CDF09DC}" srcOrd="1" destOrd="0" presId="urn:microsoft.com/office/officeart/2005/8/layout/orgChart1"/>
    <dgm:cxn modelId="{D1C03855-84F7-4511-A402-C920E20CD44E}" type="presParOf" srcId="{A0F5468C-4A16-4E08-B5F1-522330EFF946}" destId="{87612555-2D71-48E2-9DF8-5DC25C15A535}" srcOrd="1" destOrd="0" presId="urn:microsoft.com/office/officeart/2005/8/layout/orgChart1"/>
    <dgm:cxn modelId="{8B1DA42A-6554-4FE6-8997-03CB1129C191}" type="presParOf" srcId="{A0F5468C-4A16-4E08-B5F1-522330EFF946}" destId="{365C8018-51D1-4869-A0E3-DE5D5D5D040B}" srcOrd="2" destOrd="0" presId="urn:microsoft.com/office/officeart/2005/8/layout/orgChart1"/>
    <dgm:cxn modelId="{9E785748-A058-4A05-9B66-BDE7019CD6C2}" type="presParOf" srcId="{65D0BA8C-0970-4D27-B086-FC5ED51AEB78}" destId="{24A2A6C8-A0BB-494A-9146-535B9B48F388}" srcOrd="2" destOrd="0" presId="urn:microsoft.com/office/officeart/2005/8/layout/orgChart1"/>
    <dgm:cxn modelId="{BE9A417E-F1CD-4B87-9327-05B67C0D02E4}" type="presParOf" srcId="{F53A1278-2F68-4913-882F-65DD3EF3554C}" destId="{8D37C138-2C6F-4C9A-83E9-654C9C82529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FF6A1-D316-4980-BA93-C1B6F1E5901C}">
      <dsp:nvSpPr>
        <dsp:cNvPr id="0" name=""/>
        <dsp:cNvSpPr/>
      </dsp:nvSpPr>
      <dsp:spPr>
        <a:xfrm>
          <a:off x="5440545" y="3260016"/>
          <a:ext cx="1103818" cy="808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618"/>
              </a:lnTo>
              <a:lnTo>
                <a:pt x="1103818" y="177618"/>
              </a:lnTo>
              <a:lnTo>
                <a:pt x="1103818" y="8082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77532-9C5D-45A4-9960-1819F99A07DD}">
      <dsp:nvSpPr>
        <dsp:cNvPr id="0" name=""/>
        <dsp:cNvSpPr/>
      </dsp:nvSpPr>
      <dsp:spPr>
        <a:xfrm>
          <a:off x="5394825" y="3260016"/>
          <a:ext cx="91440" cy="7877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139"/>
              </a:lnTo>
              <a:lnTo>
                <a:pt x="60283" y="157139"/>
              </a:lnTo>
              <a:lnTo>
                <a:pt x="60283" y="78773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1FFFE-87EE-48B3-BD5A-E9EA29041DD0}">
      <dsp:nvSpPr>
        <dsp:cNvPr id="0" name=""/>
        <dsp:cNvSpPr/>
      </dsp:nvSpPr>
      <dsp:spPr>
        <a:xfrm>
          <a:off x="4811417" y="1621179"/>
          <a:ext cx="629127" cy="571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9127" y="0"/>
              </a:lnTo>
              <a:lnTo>
                <a:pt x="629127" y="5715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B4A8A9-C706-4373-B126-1B1EB64F52BA}">
      <dsp:nvSpPr>
        <dsp:cNvPr id="0" name=""/>
        <dsp:cNvSpPr/>
      </dsp:nvSpPr>
      <dsp:spPr>
        <a:xfrm>
          <a:off x="4343843" y="1621179"/>
          <a:ext cx="467574" cy="1724898"/>
        </a:xfrm>
        <a:custGeom>
          <a:avLst/>
          <a:gdLst/>
          <a:ahLst/>
          <a:cxnLst/>
          <a:rect l="0" t="0" r="0" b="0"/>
          <a:pathLst>
            <a:path>
              <a:moveTo>
                <a:pt x="467574" y="0"/>
              </a:moveTo>
              <a:lnTo>
                <a:pt x="467574" y="1094299"/>
              </a:lnTo>
              <a:lnTo>
                <a:pt x="0" y="1094299"/>
              </a:lnTo>
              <a:lnTo>
                <a:pt x="0" y="17248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C961A0-638A-4CF0-9BEA-AE489D5B3C88}">
      <dsp:nvSpPr>
        <dsp:cNvPr id="0" name=""/>
        <dsp:cNvSpPr/>
      </dsp:nvSpPr>
      <dsp:spPr>
        <a:xfrm>
          <a:off x="3481333" y="1621179"/>
          <a:ext cx="1330083" cy="556338"/>
        </a:xfrm>
        <a:custGeom>
          <a:avLst/>
          <a:gdLst/>
          <a:ahLst/>
          <a:cxnLst/>
          <a:rect l="0" t="0" r="0" b="0"/>
          <a:pathLst>
            <a:path>
              <a:moveTo>
                <a:pt x="1330083" y="0"/>
              </a:moveTo>
              <a:lnTo>
                <a:pt x="0" y="0"/>
              </a:lnTo>
              <a:lnTo>
                <a:pt x="0" y="5563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C7E7F-E2BB-4849-A6B6-92AB86C2FDC0}">
      <dsp:nvSpPr>
        <dsp:cNvPr id="0" name=""/>
        <dsp:cNvSpPr/>
      </dsp:nvSpPr>
      <dsp:spPr>
        <a:xfrm>
          <a:off x="3873866" y="215723"/>
          <a:ext cx="1875101" cy="14054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2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Project </a:t>
          </a:r>
          <a:br>
            <a:rPr kumimoji="0" lang="fi-FI" altLang="fi-FI" sz="2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</a:br>
          <a:r>
            <a:rPr kumimoji="0" lang="fi-FI" altLang="fi-FI" sz="2400" b="1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Manager</a:t>
          </a:r>
          <a:endParaRPr kumimoji="0" lang="fi-FI" altLang="fi-FI" sz="24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sp:txBody>
      <dsp:txXfrm>
        <a:off x="3873866" y="215723"/>
        <a:ext cx="1875101" cy="1405455"/>
      </dsp:txXfrm>
    </dsp:sp>
    <dsp:sp modelId="{0CDC748A-0264-4702-9AD0-464C7AF58B8F}">
      <dsp:nvSpPr>
        <dsp:cNvPr id="0" name=""/>
        <dsp:cNvSpPr/>
      </dsp:nvSpPr>
      <dsp:spPr>
        <a:xfrm>
          <a:off x="2687949" y="2177517"/>
          <a:ext cx="1586767" cy="1102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20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Project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20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Assistant</a:t>
          </a:r>
        </a:p>
      </dsp:txBody>
      <dsp:txXfrm>
        <a:off x="2687949" y="2177517"/>
        <a:ext cx="1586767" cy="1102047"/>
      </dsp:txXfrm>
    </dsp:sp>
    <dsp:sp modelId="{B6D46B3C-6857-4FF9-A737-F3B07BB62B83}">
      <dsp:nvSpPr>
        <dsp:cNvPr id="0" name=""/>
        <dsp:cNvSpPr/>
      </dsp:nvSpPr>
      <dsp:spPr>
        <a:xfrm>
          <a:off x="3648742" y="3346077"/>
          <a:ext cx="1390200" cy="6892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 eaLnBrk="0" fontAlgn="base" latinLnBrk="0" hangingPunct="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fi-FI" altLang="fi-FI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Project Conference Assistant</a:t>
          </a:r>
        </a:p>
      </dsp:txBody>
      <dsp:txXfrm>
        <a:off x="3648742" y="3346077"/>
        <a:ext cx="1390200" cy="689274"/>
      </dsp:txXfrm>
    </dsp:sp>
    <dsp:sp modelId="{A5F964A2-8D99-4488-BD27-495CA0465A0E}">
      <dsp:nvSpPr>
        <dsp:cNvPr id="0" name=""/>
        <dsp:cNvSpPr/>
      </dsp:nvSpPr>
      <dsp:spPr>
        <a:xfrm>
          <a:off x="4825140" y="2192712"/>
          <a:ext cx="1230809" cy="1067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16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Project </a:t>
          </a:r>
          <a:br>
            <a:rPr kumimoji="0" lang="fi-FI" altLang="fi-FI" sz="16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</a:br>
          <a:r>
            <a:rPr kumimoji="0" lang="fi-FI" altLang="fi-FI" sz="1600" b="1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Finances</a:t>
          </a:r>
          <a:endParaRPr kumimoji="0" lang="fi-FI" altLang="fi-FI" sz="16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sp:txBody>
      <dsp:txXfrm>
        <a:off x="4825140" y="2192712"/>
        <a:ext cx="1230809" cy="1067304"/>
      </dsp:txXfrm>
    </dsp:sp>
    <dsp:sp modelId="{34C54B5E-915C-4CE3-B275-FA7F6AACEF25}">
      <dsp:nvSpPr>
        <dsp:cNvPr id="0" name=""/>
        <dsp:cNvSpPr/>
      </dsp:nvSpPr>
      <dsp:spPr>
        <a:xfrm>
          <a:off x="4966995" y="4047754"/>
          <a:ext cx="976227" cy="6155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Financial </a:t>
          </a:r>
          <a:br>
            <a:rPr kumimoji="0" lang="fi-FI" altLang="fi-FI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</a:br>
          <a:r>
            <a:rPr kumimoji="0" lang="fi-FI" altLang="fi-FI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Assistant</a:t>
          </a:r>
        </a:p>
      </dsp:txBody>
      <dsp:txXfrm>
        <a:off x="4966995" y="4047754"/>
        <a:ext cx="976227" cy="615584"/>
      </dsp:txXfrm>
    </dsp:sp>
    <dsp:sp modelId="{2BC19D6E-2D86-414D-9BE5-6DB63F5D5121}">
      <dsp:nvSpPr>
        <dsp:cNvPr id="0" name=""/>
        <dsp:cNvSpPr/>
      </dsp:nvSpPr>
      <dsp:spPr>
        <a:xfrm>
          <a:off x="6055949" y="4068234"/>
          <a:ext cx="976828" cy="606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i-FI" altLang="fi-FI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Financial </a:t>
          </a:r>
          <a:br>
            <a:rPr kumimoji="0" lang="fi-FI" altLang="fi-FI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</a:br>
          <a:r>
            <a:rPr kumimoji="0" lang="fi-FI" altLang="fi-FI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Assistant</a:t>
          </a:r>
        </a:p>
      </dsp:txBody>
      <dsp:txXfrm>
        <a:off x="6055949" y="4068234"/>
        <a:ext cx="976828" cy="606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AEBF8-67CE-4016-9AB1-BF5AF74065FF}" type="datetimeFigureOut">
              <a:rPr lang="fi-FI" smtClean="0"/>
              <a:t>2.6.2015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777607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68269-EB79-46E5-BB6A-1FAC2CDEC07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7964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uorakulmio 69"/>
          <p:cNvSpPr/>
          <p:nvPr userDrawn="1"/>
        </p:nvSpPr>
        <p:spPr bwMode="white">
          <a:xfrm>
            <a:off x="251520" y="1412776"/>
            <a:ext cx="8640960" cy="4032448"/>
          </a:xfrm>
          <a:prstGeom prst="rect">
            <a:avLst/>
          </a:prstGeom>
          <a:solidFill>
            <a:srgbClr val="063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72" name="Suorakulmio 71"/>
          <p:cNvSpPr/>
          <p:nvPr userDrawn="1"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 userDrawn="1">
            <p:ph type="ctrTitle" hasCustomPrompt="1"/>
          </p:nvPr>
        </p:nvSpPr>
        <p:spPr>
          <a:xfrm>
            <a:off x="1195536" y="1484784"/>
            <a:ext cx="7120880" cy="1592953"/>
          </a:xfrm>
        </p:spPr>
        <p:txBody>
          <a:bodyPr anchor="b" anchorCtr="0">
            <a:noAutofit/>
          </a:bodyPr>
          <a:lstStyle>
            <a:lvl1pPr algn="l">
              <a:defRPr sz="3800">
                <a:solidFill>
                  <a:srgbClr val="C5C5C5"/>
                </a:solidFill>
              </a:defRPr>
            </a:lvl1pPr>
          </a:lstStyle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195536" y="3100039"/>
            <a:ext cx="7137964" cy="1302161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 smtClean="0"/>
              <a:t>Lisää alaotsikko napsauttamalla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C57B8895-B768-461E-A738-B28E86D3CA05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1" name="Suorakulmio 70"/>
          <p:cNvSpPr/>
          <p:nvPr userDrawn="1"/>
        </p:nvSpPr>
        <p:spPr bwMode="hidden">
          <a:xfrm>
            <a:off x="251520" y="5445224"/>
            <a:ext cx="8640960" cy="504056"/>
          </a:xfrm>
          <a:prstGeom prst="rect">
            <a:avLst/>
          </a:prstGeom>
          <a:solidFill>
            <a:srgbClr val="002D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74" name="Tekstin paikkamerkki 73"/>
          <p:cNvSpPr>
            <a:spLocks noGrp="1"/>
          </p:cNvSpPr>
          <p:nvPr>
            <p:ph type="body" sz="quarter" idx="13" hasCustomPrompt="1"/>
          </p:nvPr>
        </p:nvSpPr>
        <p:spPr>
          <a:xfrm>
            <a:off x="1187624" y="4582393"/>
            <a:ext cx="4824536" cy="79082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i-FI" dirty="0" smtClean="0"/>
              <a:t>Paikka henkilön nimelle ja tittelille</a:t>
            </a:r>
          </a:p>
        </p:txBody>
      </p: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38" y="371457"/>
            <a:ext cx="1884685" cy="84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62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2"/>
          <p:cNvSpPr>
            <a:spLocks noGrp="1" noChangeAspect="1"/>
          </p:cNvSpPr>
          <p:nvPr>
            <p:ph type="pic" idx="14"/>
          </p:nvPr>
        </p:nvSpPr>
        <p:spPr>
          <a:xfrm>
            <a:off x="0" y="3861047"/>
            <a:ext cx="9144000" cy="2996953"/>
          </a:xfrm>
        </p:spPr>
        <p:txBody>
          <a:bodyPr>
            <a:no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 dirty="0"/>
          </a:p>
        </p:txBody>
      </p:sp>
      <p:sp>
        <p:nvSpPr>
          <p:cNvPr id="70" name="Suorakulmio 69"/>
          <p:cNvSpPr/>
          <p:nvPr userDrawn="1"/>
        </p:nvSpPr>
        <p:spPr bwMode="white">
          <a:xfrm>
            <a:off x="251520" y="1412776"/>
            <a:ext cx="8640960" cy="2448272"/>
          </a:xfrm>
          <a:prstGeom prst="rect">
            <a:avLst/>
          </a:prstGeom>
          <a:solidFill>
            <a:srgbClr val="063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 userDrawn="1">
            <p:ph type="ctrTitle" hasCustomPrompt="1"/>
          </p:nvPr>
        </p:nvSpPr>
        <p:spPr>
          <a:xfrm>
            <a:off x="1195536" y="1484785"/>
            <a:ext cx="7120880" cy="998220"/>
          </a:xfrm>
        </p:spPr>
        <p:txBody>
          <a:bodyPr anchor="b" anchorCtr="0">
            <a:noAutofit/>
          </a:bodyPr>
          <a:lstStyle>
            <a:lvl1pPr algn="l">
              <a:defRPr sz="3800">
                <a:solidFill>
                  <a:srgbClr val="C5C5C5"/>
                </a:solidFill>
              </a:defRPr>
            </a:lvl1pPr>
          </a:lstStyle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195536" y="2420889"/>
            <a:ext cx="7137964" cy="648072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 smtClean="0"/>
              <a:t>Lisää alaotsikko napsauttamalla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49783128-D123-4060-8734-B1D86657672A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4" name="Tekstin paikkamerkki 73"/>
          <p:cNvSpPr>
            <a:spLocks noGrp="1"/>
          </p:cNvSpPr>
          <p:nvPr>
            <p:ph type="body" sz="quarter" idx="13" hasCustomPrompt="1"/>
          </p:nvPr>
        </p:nvSpPr>
        <p:spPr>
          <a:xfrm>
            <a:off x="1187624" y="3212977"/>
            <a:ext cx="7160922" cy="36004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i-FI" dirty="0" smtClean="0"/>
              <a:t>Paikka henkilön nimelle ja tittelille</a:t>
            </a:r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38" y="371457"/>
            <a:ext cx="1884685" cy="84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5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uorakulmio 69"/>
          <p:cNvSpPr/>
          <p:nvPr userDrawn="1"/>
        </p:nvSpPr>
        <p:spPr bwMode="white">
          <a:xfrm>
            <a:off x="251520" y="260648"/>
            <a:ext cx="8640960" cy="5184576"/>
          </a:xfrm>
          <a:prstGeom prst="rect">
            <a:avLst/>
          </a:prstGeom>
          <a:solidFill>
            <a:srgbClr val="063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72" name="Suorakulmio 71"/>
          <p:cNvSpPr/>
          <p:nvPr userDrawn="1"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 userDrawn="1">
            <p:ph type="ctrTitle" hasCustomPrompt="1"/>
          </p:nvPr>
        </p:nvSpPr>
        <p:spPr>
          <a:xfrm>
            <a:off x="1195536" y="1484784"/>
            <a:ext cx="7120880" cy="3240360"/>
          </a:xfrm>
        </p:spPr>
        <p:txBody>
          <a:bodyPr anchor="ctr" anchorCtr="0">
            <a:noAutofit/>
          </a:bodyPr>
          <a:lstStyle>
            <a:lvl1pPr algn="ctr">
              <a:defRPr sz="3800" b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58FD3FC5-78EE-47C4-ABE9-9DB18DB6D67D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1" name="Suorakulmio 70"/>
          <p:cNvSpPr/>
          <p:nvPr userDrawn="1"/>
        </p:nvSpPr>
        <p:spPr bwMode="hidden">
          <a:xfrm>
            <a:off x="251520" y="5445224"/>
            <a:ext cx="8640960" cy="504056"/>
          </a:xfrm>
          <a:prstGeom prst="rect">
            <a:avLst/>
          </a:prstGeom>
          <a:solidFill>
            <a:srgbClr val="002D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653" y="6381328"/>
            <a:ext cx="899165" cy="4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4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i-FI" dirty="0" smtClean="0"/>
              <a:t>Lisää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7BB39-47C1-4AF5-A482-001AA63095DD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241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885370" y="1700808"/>
            <a:ext cx="3830646" cy="442535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 smtClean="0"/>
              <a:t>Lisää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860032" y="1700808"/>
            <a:ext cx="3826767" cy="442535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 smtClean="0"/>
              <a:t>Lisää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A25E-0850-4FE1-B217-0F664A020774}" type="datetime1">
              <a:rPr lang="fi-FI" smtClean="0"/>
              <a:t>2.6.2015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735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sivu vaa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39552" y="1676401"/>
            <a:ext cx="8136904" cy="2040632"/>
          </a:xfrm>
        </p:spPr>
        <p:txBody>
          <a:bodyPr/>
          <a:lstStyle/>
          <a:p>
            <a:pPr lvl="0"/>
            <a:r>
              <a:rPr lang="fi-FI" dirty="0" smtClean="0"/>
              <a:t>Lisää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C8B01-0799-43C6-8504-0EAA4DADAE37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Kuvan paikkamerkki 2"/>
          <p:cNvSpPr>
            <a:spLocks noGrp="1" noChangeAspect="1"/>
          </p:cNvSpPr>
          <p:nvPr>
            <p:ph type="pic" idx="13"/>
          </p:nvPr>
        </p:nvSpPr>
        <p:spPr>
          <a:xfrm>
            <a:off x="251520" y="3861047"/>
            <a:ext cx="8640960" cy="2448273"/>
          </a:xfrm>
        </p:spPr>
        <p:txBody>
          <a:bodyPr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1606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sivu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4427984" y="404664"/>
            <a:ext cx="4464496" cy="1054800"/>
          </a:xfrm>
        </p:spPr>
        <p:txBody>
          <a:bodyPr anchor="t" anchorCtr="0">
            <a:normAutofit/>
          </a:bodyPr>
          <a:lstStyle>
            <a:lvl1pPr algn="l">
              <a:defRPr sz="2800" b="1"/>
            </a:lvl1pPr>
          </a:lstStyle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51520" y="0"/>
            <a:ext cx="3960440" cy="6289200"/>
          </a:xfrm>
        </p:spPr>
        <p:txBody>
          <a:bodyPr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4427984" y="1628800"/>
            <a:ext cx="4464496" cy="4610000"/>
          </a:xfrm>
        </p:spPr>
        <p:txBody>
          <a:bodyPr>
            <a:noAutofit/>
          </a:bodyPr>
          <a:lstStyle>
            <a:lvl1pPr marL="355600" indent="-355600">
              <a:buFont typeface="Arial" pitchFamily="34" charset="0"/>
              <a:buChar char="•"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dirty="0" smtClean="0"/>
              <a:t>Lisää tekstiä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1529B-4B8C-4759-83BB-E42AD3C71840}" type="datetime1">
              <a:rPr lang="fi-FI" smtClean="0"/>
              <a:t>2.6.2015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3948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62BB7-317B-4725-8C63-A1E345D5AB3E}" type="datetime1">
              <a:rPr lang="fi-FI" smtClean="0"/>
              <a:t>2.6.2015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887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etus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uorakulmio 69"/>
          <p:cNvSpPr/>
          <p:nvPr userDrawn="1"/>
        </p:nvSpPr>
        <p:spPr bwMode="white">
          <a:xfrm>
            <a:off x="251520" y="260648"/>
            <a:ext cx="8640960" cy="5184576"/>
          </a:xfrm>
          <a:prstGeom prst="rect">
            <a:avLst/>
          </a:prstGeom>
          <a:solidFill>
            <a:srgbClr val="063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72" name="Suorakulmio 71"/>
          <p:cNvSpPr/>
          <p:nvPr userDrawn="1"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971600" y="3933056"/>
            <a:ext cx="7200800" cy="648072"/>
          </a:xfrm>
        </p:spPr>
        <p:txBody>
          <a:bodyPr anchor="ctr" anchorCtr="0">
            <a:noAutofit/>
          </a:bodyPr>
          <a:lstStyle>
            <a:lvl1pPr algn="ctr">
              <a:defRPr sz="1400" b="0">
                <a:solidFill>
                  <a:schemeClr val="bg2"/>
                </a:solidFill>
              </a:defRPr>
            </a:lvl1pPr>
          </a:lstStyle>
          <a:p>
            <a:r>
              <a:rPr lang="fi-FI" dirty="0" smtClean="0"/>
              <a:t>Paikka henkilön nimelle ja tittelille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2CCC62BE-DD18-455F-9D6B-A10212484047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1" name="Suorakulmio 70"/>
          <p:cNvSpPr/>
          <p:nvPr userDrawn="1"/>
        </p:nvSpPr>
        <p:spPr bwMode="hidden">
          <a:xfrm>
            <a:off x="251520" y="5445224"/>
            <a:ext cx="8640960" cy="504056"/>
          </a:xfrm>
          <a:prstGeom prst="rect">
            <a:avLst/>
          </a:prstGeom>
          <a:solidFill>
            <a:srgbClr val="002D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8" name="Tekstiruutu 7"/>
          <p:cNvSpPr txBox="1"/>
          <p:nvPr userDrawn="1"/>
        </p:nvSpPr>
        <p:spPr>
          <a:xfrm>
            <a:off x="2267744" y="2782669"/>
            <a:ext cx="46085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800" b="1" dirty="0" smtClean="0">
                <a:solidFill>
                  <a:schemeClr val="bg2"/>
                </a:solidFill>
              </a:rPr>
              <a:t>Kiitos</a:t>
            </a:r>
            <a:endParaRPr lang="fi-FI" sz="3800" b="1" dirty="0">
              <a:solidFill>
                <a:schemeClr val="bg2"/>
              </a:solidFill>
            </a:endParaRPr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653" y="6381328"/>
            <a:ext cx="899165" cy="4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08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 lisävä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uorakulmio 69"/>
          <p:cNvSpPr/>
          <p:nvPr userDrawn="1"/>
        </p:nvSpPr>
        <p:spPr bwMode="hidden">
          <a:xfrm>
            <a:off x="251520" y="1412776"/>
            <a:ext cx="8640960" cy="4032448"/>
          </a:xfrm>
          <a:prstGeom prst="rect">
            <a:avLst/>
          </a:prstGeom>
          <a:solidFill>
            <a:srgbClr val="063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72" name="Suorakulmio 71"/>
          <p:cNvSpPr/>
          <p:nvPr userDrawn="1"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D8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 userDrawn="1">
            <p:ph type="ctrTitle" hasCustomPrompt="1"/>
          </p:nvPr>
        </p:nvSpPr>
        <p:spPr>
          <a:xfrm>
            <a:off x="1195536" y="1484784"/>
            <a:ext cx="7120880" cy="1592953"/>
          </a:xfrm>
        </p:spPr>
        <p:txBody>
          <a:bodyPr anchor="b" anchorCtr="0">
            <a:noAutofit/>
          </a:bodyPr>
          <a:lstStyle>
            <a:lvl1pPr algn="l">
              <a:defRPr sz="3800">
                <a:solidFill>
                  <a:srgbClr val="00BAF2"/>
                </a:solidFill>
              </a:defRPr>
            </a:lvl1pPr>
          </a:lstStyle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195536" y="3100039"/>
            <a:ext cx="7137964" cy="1302161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 smtClean="0"/>
              <a:t>Lisää alaotsikko napsauttamalla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EF268F6E-39D0-4D80-A9B6-0F27866CEC4E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1" name="Suorakulmio 70"/>
          <p:cNvSpPr/>
          <p:nvPr userDrawn="1"/>
        </p:nvSpPr>
        <p:spPr bwMode="hidden">
          <a:xfrm>
            <a:off x="251520" y="5445224"/>
            <a:ext cx="8640960" cy="504056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74" name="Tekstin paikkamerkki 73"/>
          <p:cNvSpPr>
            <a:spLocks noGrp="1"/>
          </p:cNvSpPr>
          <p:nvPr>
            <p:ph type="body" sz="quarter" idx="13" hasCustomPrompt="1"/>
          </p:nvPr>
        </p:nvSpPr>
        <p:spPr>
          <a:xfrm>
            <a:off x="1187624" y="4582393"/>
            <a:ext cx="4824536" cy="79082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0" baseline="0">
                <a:solidFill>
                  <a:srgbClr val="00BAF2"/>
                </a:solidFill>
              </a:defRPr>
            </a:lvl1pPr>
          </a:lstStyle>
          <a:p>
            <a:pPr lvl="0"/>
            <a:r>
              <a:rPr lang="fi-FI" dirty="0" smtClean="0"/>
              <a:t>Paikka henkilön nimelle ja tittelille</a:t>
            </a:r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38" y="371457"/>
            <a:ext cx="1884685" cy="84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89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 kuva lisävä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2"/>
          <p:cNvSpPr>
            <a:spLocks noGrp="1" noChangeAspect="1"/>
          </p:cNvSpPr>
          <p:nvPr>
            <p:ph type="pic" idx="14"/>
          </p:nvPr>
        </p:nvSpPr>
        <p:spPr>
          <a:xfrm>
            <a:off x="0" y="3861047"/>
            <a:ext cx="9144000" cy="2996953"/>
          </a:xfrm>
        </p:spPr>
        <p:txBody>
          <a:bodyPr>
            <a:no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 dirty="0"/>
          </a:p>
        </p:txBody>
      </p:sp>
      <p:sp>
        <p:nvSpPr>
          <p:cNvPr id="70" name="Suorakulmio 69"/>
          <p:cNvSpPr/>
          <p:nvPr userDrawn="1"/>
        </p:nvSpPr>
        <p:spPr bwMode="hidden">
          <a:xfrm>
            <a:off x="251520" y="1412776"/>
            <a:ext cx="8640960" cy="2448272"/>
          </a:xfrm>
          <a:prstGeom prst="rect">
            <a:avLst/>
          </a:prstGeom>
          <a:solidFill>
            <a:srgbClr val="063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 userDrawn="1">
            <p:ph type="ctrTitle" hasCustomPrompt="1"/>
          </p:nvPr>
        </p:nvSpPr>
        <p:spPr>
          <a:xfrm>
            <a:off x="1195536" y="1484785"/>
            <a:ext cx="7120880" cy="998220"/>
          </a:xfrm>
        </p:spPr>
        <p:txBody>
          <a:bodyPr anchor="b" anchorCtr="0">
            <a:noAutofit/>
          </a:bodyPr>
          <a:lstStyle>
            <a:lvl1pPr algn="l">
              <a:defRPr sz="3800">
                <a:solidFill>
                  <a:srgbClr val="00BAF2"/>
                </a:solidFill>
              </a:defRPr>
            </a:lvl1pPr>
          </a:lstStyle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195536" y="2420889"/>
            <a:ext cx="7137964" cy="648072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 smtClean="0"/>
              <a:t>Lisää alaotsikko napsauttamalla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92C66048-F5DA-4C76-9DE3-71F48CEA6E90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4" name="Tekstin paikkamerkki 73"/>
          <p:cNvSpPr>
            <a:spLocks noGrp="1"/>
          </p:cNvSpPr>
          <p:nvPr>
            <p:ph type="body" sz="quarter" idx="13" hasCustomPrompt="1"/>
          </p:nvPr>
        </p:nvSpPr>
        <p:spPr>
          <a:xfrm>
            <a:off x="1187624" y="3212977"/>
            <a:ext cx="7160922" cy="36004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 b="0" baseline="0">
                <a:solidFill>
                  <a:srgbClr val="00BAF2"/>
                </a:solidFill>
              </a:defRPr>
            </a:lvl1pPr>
          </a:lstStyle>
          <a:p>
            <a:pPr lvl="0"/>
            <a:r>
              <a:rPr lang="fi-FI" dirty="0" smtClean="0"/>
              <a:t>Paikka henkilön nimelle ja tittelille</a:t>
            </a:r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38" y="371457"/>
            <a:ext cx="1884685" cy="84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9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lisävä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uorakulmio 69"/>
          <p:cNvSpPr/>
          <p:nvPr userDrawn="1"/>
        </p:nvSpPr>
        <p:spPr bwMode="hidden">
          <a:xfrm>
            <a:off x="251520" y="260648"/>
            <a:ext cx="8640960" cy="5184576"/>
          </a:xfrm>
          <a:prstGeom prst="rect">
            <a:avLst/>
          </a:prstGeom>
          <a:solidFill>
            <a:srgbClr val="063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72" name="Suorakulmio 71"/>
          <p:cNvSpPr/>
          <p:nvPr userDrawn="1"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D8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 userDrawn="1">
            <p:ph type="ctrTitle" hasCustomPrompt="1"/>
          </p:nvPr>
        </p:nvSpPr>
        <p:spPr>
          <a:xfrm>
            <a:off x="1195536" y="1484784"/>
            <a:ext cx="7120880" cy="3240360"/>
          </a:xfrm>
        </p:spPr>
        <p:txBody>
          <a:bodyPr anchor="ctr" anchorCtr="0">
            <a:noAutofit/>
          </a:bodyPr>
          <a:lstStyle>
            <a:lvl1pPr algn="ctr">
              <a:defRPr sz="3800" b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D1157F8A-DCB8-4B9F-83DC-952612BE43DF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1" name="Suorakulmio 70"/>
          <p:cNvSpPr/>
          <p:nvPr userDrawn="1"/>
        </p:nvSpPr>
        <p:spPr bwMode="hidden">
          <a:xfrm>
            <a:off x="251520" y="5445224"/>
            <a:ext cx="8640960" cy="504056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653" y="6381328"/>
            <a:ext cx="899165" cy="4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6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lisävä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7FD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i-FI" dirty="0" smtClean="0"/>
              <a:t>Lisää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C5463-714C-4789-ADC9-437CBF0107A5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3458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lisävä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7FD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885370" y="1700808"/>
            <a:ext cx="3830646" cy="442535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 smtClean="0"/>
              <a:t>Lisää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860032" y="1700808"/>
            <a:ext cx="3826767" cy="442535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 smtClean="0"/>
              <a:t>Lisää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760D-0050-41DF-93CC-B6FF44993D2C}" type="datetime1">
              <a:rPr lang="fi-FI" smtClean="0"/>
              <a:t>2.6.2015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3957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sivu vaaka lisävä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7FD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39552" y="1676401"/>
            <a:ext cx="8136904" cy="2040632"/>
          </a:xfrm>
        </p:spPr>
        <p:txBody>
          <a:bodyPr/>
          <a:lstStyle/>
          <a:p>
            <a:pPr lvl="0"/>
            <a:r>
              <a:rPr lang="fi-FI" dirty="0" smtClean="0"/>
              <a:t>Lisää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B7AF-743A-46D3-91AF-64760CA50764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Kuvan paikkamerkki 2"/>
          <p:cNvSpPr>
            <a:spLocks noGrp="1" noChangeAspect="1"/>
          </p:cNvSpPr>
          <p:nvPr>
            <p:ph type="pic" idx="13"/>
          </p:nvPr>
        </p:nvSpPr>
        <p:spPr>
          <a:xfrm>
            <a:off x="251520" y="3861047"/>
            <a:ext cx="8640960" cy="2448273"/>
          </a:xfrm>
        </p:spPr>
        <p:txBody>
          <a:bodyPr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96724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sivu pysty lisävä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7FD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4427984" y="404664"/>
            <a:ext cx="4464496" cy="1054800"/>
          </a:xfrm>
        </p:spPr>
        <p:txBody>
          <a:bodyPr anchor="t" anchorCtr="0">
            <a:normAutofit/>
          </a:bodyPr>
          <a:lstStyle>
            <a:lvl1pPr algn="l">
              <a:defRPr sz="2800" b="1"/>
            </a:lvl1pPr>
          </a:lstStyle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51520" y="0"/>
            <a:ext cx="3960440" cy="6289200"/>
          </a:xfrm>
        </p:spPr>
        <p:txBody>
          <a:bodyPr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4427984" y="1628800"/>
            <a:ext cx="4464496" cy="4610000"/>
          </a:xfrm>
        </p:spPr>
        <p:txBody>
          <a:bodyPr>
            <a:noAutofit/>
          </a:bodyPr>
          <a:lstStyle>
            <a:lvl1pPr marL="355600" indent="-355600">
              <a:buFont typeface="Arial" pitchFamily="34" charset="0"/>
              <a:buChar char="•"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dirty="0" smtClean="0"/>
              <a:t>Lisää tekstiä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EF28-D17C-481A-8FC4-21EED1E58222}" type="datetime1">
              <a:rPr lang="fi-FI" smtClean="0"/>
              <a:t>2.6.2015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544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 lisävä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 userDrawn="1"/>
        </p:nvSpPr>
        <p:spPr>
          <a:xfrm>
            <a:off x="0" y="0"/>
            <a:ext cx="9144000" cy="1458686"/>
          </a:xfrm>
          <a:prstGeom prst="rect">
            <a:avLst/>
          </a:prstGeom>
          <a:solidFill>
            <a:srgbClr val="7FD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D49BA-D972-4B68-BF40-EB0850A5EFE2}" type="datetime1">
              <a:rPr lang="fi-FI" smtClean="0"/>
              <a:t>2.6.2015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0869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etussivu lisävä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uorakulmio 69"/>
          <p:cNvSpPr/>
          <p:nvPr userDrawn="1"/>
        </p:nvSpPr>
        <p:spPr bwMode="hidden">
          <a:xfrm>
            <a:off x="251520" y="260648"/>
            <a:ext cx="8640960" cy="5184576"/>
          </a:xfrm>
          <a:prstGeom prst="rect">
            <a:avLst/>
          </a:prstGeom>
          <a:solidFill>
            <a:srgbClr val="063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72" name="Suorakulmio 71"/>
          <p:cNvSpPr/>
          <p:nvPr userDrawn="1"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D8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971600" y="3933056"/>
            <a:ext cx="7200800" cy="648072"/>
          </a:xfrm>
        </p:spPr>
        <p:txBody>
          <a:bodyPr anchor="ctr" anchorCtr="0">
            <a:noAutofit/>
          </a:bodyPr>
          <a:lstStyle>
            <a:lvl1pPr algn="ctr">
              <a:defRPr sz="1400" b="0">
                <a:solidFill>
                  <a:srgbClr val="00BAF2"/>
                </a:solidFill>
              </a:defRPr>
            </a:lvl1pPr>
          </a:lstStyle>
          <a:p>
            <a:r>
              <a:rPr lang="fi-FI" dirty="0" smtClean="0"/>
              <a:t>Paikka henkilön nimelle ja tittelille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DC24E253-B2D2-4AD0-9B44-795AC7F12C10}" type="datetime1">
              <a:rPr lang="fi-FI" smtClean="0"/>
              <a:t>2.6.2015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1" name="Suorakulmio 70"/>
          <p:cNvSpPr/>
          <p:nvPr userDrawn="1"/>
        </p:nvSpPr>
        <p:spPr bwMode="hidden">
          <a:xfrm>
            <a:off x="251520" y="5445224"/>
            <a:ext cx="8640960" cy="504056"/>
          </a:xfrm>
          <a:prstGeom prst="rect">
            <a:avLst/>
          </a:prstGeom>
          <a:solidFill>
            <a:srgbClr val="00BA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8" name="Tekstiruutu 7"/>
          <p:cNvSpPr txBox="1"/>
          <p:nvPr userDrawn="1"/>
        </p:nvSpPr>
        <p:spPr>
          <a:xfrm>
            <a:off x="2267744" y="2782669"/>
            <a:ext cx="46085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800" b="1" dirty="0" smtClean="0">
                <a:solidFill>
                  <a:schemeClr val="bg2"/>
                </a:solidFill>
              </a:rPr>
              <a:t>Kiitos</a:t>
            </a:r>
            <a:endParaRPr lang="fi-FI" sz="3800" b="1" dirty="0">
              <a:solidFill>
                <a:schemeClr val="bg2"/>
              </a:solidFill>
            </a:endParaRPr>
          </a:p>
        </p:txBody>
      </p:sp>
      <p:pic>
        <p:nvPicPr>
          <p:cNvPr id="11" name="Kuva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653" y="6381328"/>
            <a:ext cx="899165" cy="4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16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83016"/>
            <a:ext cx="9144000" cy="39624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39552" y="213274"/>
            <a:ext cx="8136904" cy="105548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i-FI" dirty="0" smtClean="0"/>
              <a:t>Lisää otsikko napsauttamalla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39552" y="1676400"/>
            <a:ext cx="8136904" cy="439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 smtClean="0"/>
              <a:t>Lisää tekstiä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043608" y="6498006"/>
            <a:ext cx="864096" cy="20456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rgbClr val="06377B"/>
                </a:solidFill>
              </a:defRPr>
            </a:lvl1pPr>
          </a:lstStyle>
          <a:p>
            <a:fld id="{02A4ED1B-7CBD-43E0-B571-8C84179DC647}" type="datetime1">
              <a:rPr lang="fi-FI" smtClean="0"/>
              <a:t>2.6.2015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907704" y="6498006"/>
            <a:ext cx="4040088" cy="204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6377B"/>
                </a:solidFill>
              </a:defRPr>
            </a:lvl1pPr>
          </a:lstStyle>
          <a:p>
            <a:r>
              <a:rPr lang="fi-FI" smtClean="0"/>
              <a:t>Alatunnistetiedot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508000" y="6498006"/>
            <a:ext cx="535608" cy="204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6377B"/>
                </a:solidFill>
              </a:defRPr>
            </a:lvl1pPr>
          </a:lstStyle>
          <a:p>
            <a:fld id="{0EA9D7C9-68B7-4D90-AC4C-0579D823921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653" y="6381328"/>
            <a:ext cx="899165" cy="4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8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1" r:id="rId2"/>
    <p:sldLayoutId id="2147483693" r:id="rId3"/>
    <p:sldLayoutId id="2147483650" r:id="rId4"/>
    <p:sldLayoutId id="2147483652" r:id="rId5"/>
    <p:sldLayoutId id="2147483692" r:id="rId6"/>
    <p:sldLayoutId id="2147483657" r:id="rId7"/>
    <p:sldLayoutId id="2147483654" r:id="rId8"/>
    <p:sldLayoutId id="2147483694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6377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200"/>
        </a:spcBef>
        <a:buClr>
          <a:srgbClr val="06377B"/>
        </a:buClr>
        <a:buFont typeface="Arial" pitchFamily="34" charset="0"/>
        <a:buChar char="•"/>
        <a:defRPr sz="2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900113" indent="-363538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43025" indent="-268288" algn="l" defTabSz="914400" rtl="0" eaLnBrk="1" latinLnBrk="0" hangingPunct="1">
        <a:spcBef>
          <a:spcPct val="20000"/>
        </a:spcBef>
        <a:buClrTx/>
        <a:buFont typeface="Verdana" panose="020B060403050404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tsikko 1"/>
          <p:cNvSpPr>
            <a:spLocks noGrp="1"/>
          </p:cNvSpPr>
          <p:nvPr>
            <p:ph type="ctrTitle"/>
          </p:nvPr>
        </p:nvSpPr>
        <p:spPr>
          <a:xfrm>
            <a:off x="1187450" y="1557338"/>
            <a:ext cx="7121525" cy="1727200"/>
          </a:xfrm>
        </p:spPr>
        <p:txBody>
          <a:bodyPr/>
          <a:lstStyle/>
          <a:p>
            <a:r>
              <a:rPr lang="fi-FI" altLang="fi-FI" dirty="0" smtClean="0"/>
              <a:t>BSTF </a:t>
            </a:r>
            <a:r>
              <a:rPr lang="fi-FI" altLang="fi-FI" dirty="0" err="1" smtClean="0"/>
              <a:t>Operational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Actions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support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funding</a:t>
            </a:r>
            <a:r>
              <a:rPr lang="fi-FI" altLang="fi-FI" dirty="0" smtClean="0"/>
              <a:t> 2016 – 2018</a:t>
            </a:r>
            <a:br>
              <a:rPr lang="fi-FI" altLang="fi-FI" dirty="0" smtClean="0"/>
            </a:br>
            <a:r>
              <a:rPr lang="fi-FI" altLang="fi-FI" sz="2400" dirty="0" smtClean="0"/>
              <a:t>FI, DE, EE, INTERPOL, </a:t>
            </a:r>
            <a:r>
              <a:rPr lang="fi-FI" altLang="fi-FI" sz="2400" dirty="0"/>
              <a:t>LT</a:t>
            </a:r>
            <a:r>
              <a:rPr lang="fi-FI" altLang="fi-FI" sz="2400" dirty="0" smtClean="0"/>
              <a:t>, LV, NO, PL and SE</a:t>
            </a:r>
          </a:p>
        </p:txBody>
      </p:sp>
      <p:sp>
        <p:nvSpPr>
          <p:cNvPr id="20483" name="Tekstin paikkamerkki 5"/>
          <p:cNvSpPr>
            <a:spLocks noGrp="1"/>
          </p:cNvSpPr>
          <p:nvPr>
            <p:ph type="body" sz="quarter" idx="13"/>
          </p:nvPr>
        </p:nvSpPr>
        <p:spPr>
          <a:xfrm>
            <a:off x="1187450" y="4005263"/>
            <a:ext cx="6264275" cy="1368425"/>
          </a:xfrm>
        </p:spPr>
        <p:txBody>
          <a:bodyPr/>
          <a:lstStyle/>
          <a:p>
            <a:pPr eaLnBrk="1" hangingPunct="1"/>
            <a:r>
              <a:rPr lang="en-US" altLang="fi-FI" sz="1800" b="1" dirty="0" smtClean="0"/>
              <a:t>Call for proposals "Law Enforcement Information Exchange" </a:t>
            </a:r>
          </a:p>
          <a:p>
            <a:pPr eaLnBrk="1" hangingPunct="1"/>
            <a:r>
              <a:rPr lang="en-US" altLang="fi-FI" sz="1800" dirty="0" smtClean="0"/>
              <a:t>Deadline for submission of applications: 23/01/2015 (12:00 CET)</a:t>
            </a:r>
          </a:p>
          <a:p>
            <a:pPr eaLnBrk="1" hangingPunct="1"/>
            <a:endParaRPr lang="fi-FI" altLang="fi-FI" dirty="0" smtClean="0"/>
          </a:p>
        </p:txBody>
      </p:sp>
    </p:spTree>
    <p:extLst>
      <p:ext uri="{BB962C8B-B14F-4D97-AF65-F5344CB8AC3E}">
        <p14:creationId xmlns:p14="http://schemas.microsoft.com/office/powerpoint/2010/main" val="31078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i-FI" altLang="fi-FI" sz="4000" dirty="0" smtClean="0"/>
              <a:t>The </a:t>
            </a:r>
            <a:r>
              <a:rPr lang="fi-FI" altLang="fi-FI" sz="4000" dirty="0" err="1" smtClean="0"/>
              <a:t>initiative</a:t>
            </a:r>
            <a:r>
              <a:rPr lang="fi-FI" altLang="fi-FI" sz="4000" dirty="0" smtClean="0"/>
              <a:t> for ISF </a:t>
            </a:r>
            <a:r>
              <a:rPr lang="fi-FI" altLang="fi-FI" sz="4000" dirty="0" err="1" smtClean="0"/>
              <a:t>application</a:t>
            </a:r>
            <a:endParaRPr lang="fi-FI" altLang="fi-FI" sz="4000" dirty="0" smtClean="0"/>
          </a:p>
        </p:txBody>
      </p:sp>
      <p:sp>
        <p:nvSpPr>
          <p:cNvPr id="23555" name="Sisällön paikkamerkki 2"/>
          <p:cNvSpPr>
            <a:spLocks noGrp="1"/>
          </p:cNvSpPr>
          <p:nvPr>
            <p:ph idx="1"/>
          </p:nvPr>
        </p:nvSpPr>
        <p:spPr>
          <a:xfrm>
            <a:off x="539750" y="1484313"/>
            <a:ext cx="7777163" cy="4824412"/>
          </a:xfrm>
        </p:spPr>
        <p:txBody>
          <a:bodyPr/>
          <a:lstStyle/>
          <a:p>
            <a:pPr eaLnBrk="1" hangingPunct="1"/>
            <a:r>
              <a:rPr lang="fi-FI" altLang="fi-FI" sz="2000" b="1" dirty="0" smtClean="0"/>
              <a:t>EU </a:t>
            </a:r>
            <a:r>
              <a:rPr lang="fi-FI" altLang="fi-FI" sz="2000" b="1" dirty="0" err="1" smtClean="0"/>
              <a:t>funding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applied</a:t>
            </a:r>
            <a:r>
              <a:rPr lang="fi-FI" altLang="fi-FI" sz="2000" b="1" dirty="0" smtClean="0"/>
              <a:t>                			315.000 € </a:t>
            </a:r>
            <a:r>
              <a:rPr lang="fi-FI" altLang="fi-FI" sz="2000" b="1" dirty="0" err="1" smtClean="0"/>
              <a:t>Finnish</a:t>
            </a:r>
            <a:r>
              <a:rPr lang="fi-FI" altLang="fi-FI" sz="2000" b="1" dirty="0" smtClean="0"/>
              <a:t> Police </a:t>
            </a:r>
            <a:r>
              <a:rPr lang="fi-FI" altLang="fi-FI" sz="2000" b="1" dirty="0" err="1" smtClean="0"/>
              <a:t>will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pay</a:t>
            </a:r>
            <a:r>
              <a:rPr lang="fi-FI" altLang="fi-FI" sz="2000" b="1" dirty="0" smtClean="0"/>
              <a:t> the </a:t>
            </a:r>
            <a:r>
              <a:rPr lang="fi-FI" altLang="fi-FI" sz="2000" b="1" dirty="0" err="1" smtClean="0"/>
              <a:t>own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contribution</a:t>
            </a:r>
            <a:r>
              <a:rPr lang="fi-FI" altLang="fi-FI" sz="2000" b="1" dirty="0" smtClean="0"/>
              <a:t> 10%     35.000 €</a:t>
            </a:r>
            <a:br>
              <a:rPr lang="fi-FI" altLang="fi-FI" sz="2000" b="1" dirty="0" smtClean="0"/>
            </a:br>
            <a:r>
              <a:rPr lang="fi-FI" altLang="fi-FI" sz="2000" b="1" dirty="0" smtClean="0"/>
              <a:t>					</a:t>
            </a:r>
            <a:r>
              <a:rPr lang="fi-FI" altLang="fi-FI" sz="2000" b="1" dirty="0"/>
              <a:t> </a:t>
            </a:r>
            <a:r>
              <a:rPr lang="fi-FI" altLang="fi-FI" sz="2000" b="1" dirty="0" smtClean="0"/>
              <a:t>           Total      350.000 €</a:t>
            </a:r>
          </a:p>
          <a:p>
            <a:pPr eaLnBrk="1" hangingPunct="1"/>
            <a:r>
              <a:rPr lang="fi-FI" altLang="fi-FI" sz="2000" b="1" dirty="0" err="1" smtClean="0"/>
              <a:t>If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there</a:t>
            </a:r>
            <a:r>
              <a:rPr lang="fi-FI" altLang="fi-FI" sz="2000" b="1" dirty="0" smtClean="0"/>
              <a:t> is a </a:t>
            </a:r>
            <a:r>
              <a:rPr lang="fi-FI" altLang="fi-FI" sz="2000" b="1" dirty="0" err="1" smtClean="0"/>
              <a:t>Problem</a:t>
            </a:r>
            <a:r>
              <a:rPr lang="fi-FI" altLang="fi-FI" sz="2000" b="1" dirty="0" smtClean="0"/>
              <a:t> in </a:t>
            </a:r>
            <a:r>
              <a:rPr lang="fi-FI" altLang="fi-FI" sz="2000" b="1" dirty="0" err="1" smtClean="0"/>
              <a:t>Baltic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Sea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region</a:t>
            </a:r>
            <a:r>
              <a:rPr lang="fi-FI" altLang="fi-FI" sz="2000" b="1" dirty="0" smtClean="0"/>
              <a:t> – </a:t>
            </a:r>
            <a:r>
              <a:rPr lang="fi-FI" altLang="fi-FI" sz="2000" b="1" dirty="0" err="1" smtClean="0"/>
              <a:t>ongoing</a:t>
            </a:r>
            <a:r>
              <a:rPr lang="fi-FI" altLang="fi-FI" sz="2000" b="1" dirty="0" smtClean="0"/>
              <a:t> / </a:t>
            </a:r>
            <a:r>
              <a:rPr lang="fi-FI" altLang="fi-FI" sz="2000" b="1" dirty="0" err="1" smtClean="0"/>
              <a:t>planned</a:t>
            </a:r>
            <a:r>
              <a:rPr lang="fi-FI" altLang="fi-FI" sz="2000" b="1" dirty="0" smtClean="0"/>
              <a:t>  </a:t>
            </a:r>
            <a:r>
              <a:rPr lang="fi-FI" altLang="fi-FI" sz="2000" b="1" dirty="0" err="1" smtClean="0"/>
              <a:t>Cross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Border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Crime</a:t>
            </a:r>
            <a:endParaRPr lang="fi-FI" altLang="fi-FI" sz="2000" b="1" dirty="0" smtClean="0"/>
          </a:p>
          <a:p>
            <a:pPr lvl="1" eaLnBrk="1" hangingPunct="1"/>
            <a:r>
              <a:rPr lang="fi-FI" altLang="fi-FI" b="1" dirty="0" smtClean="0"/>
              <a:t>3 – 8  </a:t>
            </a:r>
            <a:r>
              <a:rPr lang="fi-FI" altLang="fi-FI" b="1" dirty="0" err="1" smtClean="0"/>
              <a:t>Member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States</a:t>
            </a:r>
            <a:r>
              <a:rPr lang="fi-FI" altLang="fi-FI" b="1" dirty="0" smtClean="0"/>
              <a:t> (MS) </a:t>
            </a:r>
            <a:r>
              <a:rPr lang="fi-FI" altLang="fi-FI" b="1" dirty="0" err="1" smtClean="0"/>
              <a:t>share</a:t>
            </a:r>
            <a:r>
              <a:rPr lang="fi-FI" altLang="fi-FI" b="1" dirty="0" smtClean="0"/>
              <a:t> the </a:t>
            </a:r>
            <a:r>
              <a:rPr lang="fi-FI" altLang="fi-FI" b="1" dirty="0" err="1" smtClean="0"/>
              <a:t>problem</a:t>
            </a:r>
            <a:endParaRPr lang="fi-FI" altLang="fi-FI" b="1" dirty="0" smtClean="0"/>
          </a:p>
          <a:p>
            <a:pPr lvl="1" eaLnBrk="1" hangingPunct="1"/>
            <a:r>
              <a:rPr lang="fi-FI" altLang="fi-FI" b="1" dirty="0" err="1" smtClean="0"/>
              <a:t>Operational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meeting</a:t>
            </a:r>
            <a:r>
              <a:rPr lang="fi-FI" altLang="fi-FI" b="1" dirty="0" smtClean="0"/>
              <a:t> / </a:t>
            </a:r>
            <a:r>
              <a:rPr lang="fi-FI" altLang="fi-FI" b="1" dirty="0" err="1" smtClean="0"/>
              <a:t>meetings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will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be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organised</a:t>
            </a:r>
            <a:endParaRPr lang="fi-FI" altLang="fi-FI" b="1" dirty="0" smtClean="0"/>
          </a:p>
          <a:p>
            <a:pPr lvl="1" eaLnBrk="1" hangingPunct="1"/>
            <a:r>
              <a:rPr lang="fi-FI" altLang="fi-FI" b="1" dirty="0" smtClean="0"/>
              <a:t>The </a:t>
            </a:r>
            <a:r>
              <a:rPr lang="fi-FI" altLang="fi-FI" b="1" dirty="0" err="1" smtClean="0"/>
              <a:t>group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will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start</a:t>
            </a:r>
            <a:r>
              <a:rPr lang="fi-FI" altLang="fi-FI" b="1" dirty="0" smtClean="0"/>
              <a:t> a common </a:t>
            </a:r>
            <a:r>
              <a:rPr lang="fi-FI" altLang="fi-FI" b="1" dirty="0" err="1" smtClean="0"/>
              <a:t>study</a:t>
            </a:r>
            <a:r>
              <a:rPr lang="fi-FI" altLang="fi-FI" b="1" dirty="0" smtClean="0"/>
              <a:t> / </a:t>
            </a:r>
            <a:r>
              <a:rPr lang="fi-FI" altLang="fi-FI" b="1" dirty="0" err="1" smtClean="0"/>
              <a:t>combat</a:t>
            </a:r>
            <a:r>
              <a:rPr lang="fi-FI" altLang="fi-FI" b="1" dirty="0" smtClean="0"/>
              <a:t> / </a:t>
            </a:r>
            <a:r>
              <a:rPr lang="fi-FI" altLang="fi-FI" b="1" dirty="0" err="1" smtClean="0"/>
              <a:t>investigation</a:t>
            </a:r>
            <a:r>
              <a:rPr lang="fi-FI" altLang="fi-FI" b="1" dirty="0" smtClean="0"/>
              <a:t> / action /JAT / JIT (EMPACT </a:t>
            </a:r>
            <a:r>
              <a:rPr lang="fi-FI" altLang="fi-FI" b="1" dirty="0" err="1" smtClean="0"/>
              <a:t>priorities</a:t>
            </a:r>
            <a:r>
              <a:rPr lang="fi-FI" altLang="fi-FI" b="1" dirty="0" smtClean="0"/>
              <a:t> and </a:t>
            </a:r>
            <a:r>
              <a:rPr lang="fi-FI" altLang="fi-FI" b="1" dirty="0" err="1" smtClean="0"/>
              <a:t>other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forms</a:t>
            </a:r>
            <a:r>
              <a:rPr lang="fi-FI" altLang="fi-FI" b="1" dirty="0" smtClean="0"/>
              <a:t> of </a:t>
            </a:r>
            <a:r>
              <a:rPr lang="fi-FI" altLang="fi-FI" b="1" dirty="0" err="1" smtClean="0"/>
              <a:t>serious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organised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crime</a:t>
            </a:r>
            <a:r>
              <a:rPr lang="fi-FI" altLang="fi-FI" b="1" dirty="0" smtClean="0"/>
              <a:t>)</a:t>
            </a:r>
          </a:p>
          <a:p>
            <a:pPr eaLnBrk="1" hangingPunct="1"/>
            <a:r>
              <a:rPr lang="fi-FI" altLang="fi-FI" sz="2000" b="1" dirty="0" smtClean="0"/>
              <a:t>The </a:t>
            </a:r>
            <a:r>
              <a:rPr lang="fi-FI" altLang="fi-FI" sz="2000" b="1" dirty="0" err="1" smtClean="0"/>
              <a:t>Operation</a:t>
            </a:r>
            <a:r>
              <a:rPr lang="fi-FI" altLang="fi-FI" sz="2000" b="1" dirty="0" smtClean="0"/>
              <a:t> / Action </a:t>
            </a:r>
            <a:r>
              <a:rPr lang="fi-FI" altLang="fi-FI" sz="2000" b="1" dirty="0" err="1" smtClean="0"/>
              <a:t>will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end</a:t>
            </a:r>
            <a:r>
              <a:rPr lang="fi-FI" altLang="fi-FI" sz="2000" b="1" dirty="0" smtClean="0"/>
              <a:t>, national </a:t>
            </a:r>
            <a:r>
              <a:rPr lang="fi-FI" altLang="fi-FI" sz="2000" b="1" dirty="0" err="1" smtClean="0"/>
              <a:t>investigations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will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follow</a:t>
            </a:r>
            <a:r>
              <a:rPr lang="fi-FI" altLang="fi-FI" sz="2000" b="1" dirty="0" smtClean="0"/>
              <a:t> (PCB) and the Report on </a:t>
            </a:r>
            <a:r>
              <a:rPr lang="fi-FI" altLang="fi-FI" sz="2000" b="1" dirty="0" err="1" smtClean="0"/>
              <a:t>results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will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be</a:t>
            </a:r>
            <a:r>
              <a:rPr lang="fi-FI" altLang="fi-FI" sz="2000" b="1" dirty="0" smtClean="0"/>
              <a:t> </a:t>
            </a:r>
            <a:r>
              <a:rPr lang="fi-FI" altLang="fi-FI" sz="2000" b="1" dirty="0" err="1" smtClean="0"/>
              <a:t>delivered</a:t>
            </a:r>
            <a:r>
              <a:rPr lang="fi-FI" altLang="fi-FI" sz="2000" b="1" dirty="0" smtClean="0"/>
              <a:t> to BSTF (and to Project)</a:t>
            </a:r>
          </a:p>
          <a:p>
            <a:pPr eaLnBrk="1" hangingPunct="1"/>
            <a:endParaRPr lang="fi-FI" altLang="fi-FI" sz="2000" b="1" dirty="0" smtClean="0"/>
          </a:p>
          <a:p>
            <a:pPr eaLnBrk="1" hangingPunct="1"/>
            <a:endParaRPr lang="fi-FI" altLang="fi-FI" b="1" dirty="0" smtClean="0"/>
          </a:p>
          <a:p>
            <a:pPr lvl="1" eaLnBrk="1" hangingPunct="1"/>
            <a:endParaRPr lang="fi-FI" altLang="fi-FI" b="1" dirty="0" smtClean="0"/>
          </a:p>
          <a:p>
            <a:pPr eaLnBrk="1" hangingPunct="1"/>
            <a:endParaRPr lang="fi-FI" altLang="fi-FI" b="1" dirty="0" smtClean="0"/>
          </a:p>
        </p:txBody>
      </p:sp>
      <p:sp>
        <p:nvSpPr>
          <p:cNvPr id="23556" name="Päivämäärän paikkamerkki 3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28D0F1-BDD6-4339-A662-3646B96CD280}" type="datetime1">
              <a:rPr lang="fi-FI" altLang="fi-FI" smtClean="0">
                <a:solidFill>
                  <a:srgbClr val="06377B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2.6.2015</a:t>
            </a:fld>
            <a:endParaRPr lang="fi-FI" altLang="fi-FI" smtClean="0">
              <a:solidFill>
                <a:srgbClr val="06377B"/>
              </a:solidFill>
            </a:endParaRPr>
          </a:p>
        </p:txBody>
      </p:sp>
      <p:sp>
        <p:nvSpPr>
          <p:cNvPr id="23557" name="Dian numeron paikkamerkki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61818B-D0D3-4291-A172-159F386B9DCE}" type="slidenum">
              <a:rPr lang="fi-FI" altLang="fi-FI" smtClean="0">
                <a:solidFill>
                  <a:srgbClr val="06377B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i-FI" altLang="fi-FI" smtClean="0">
              <a:solidFill>
                <a:srgbClr val="0637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17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i-FI" altLang="fi-FI" sz="4000" dirty="0" smtClean="0"/>
              <a:t>ROUGH BUDGET</a:t>
            </a:r>
          </a:p>
        </p:txBody>
      </p:sp>
      <p:sp>
        <p:nvSpPr>
          <p:cNvPr id="23555" name="Sisällön paikkamerkki 2"/>
          <p:cNvSpPr>
            <a:spLocks noGrp="1"/>
          </p:cNvSpPr>
          <p:nvPr>
            <p:ph idx="1"/>
          </p:nvPr>
        </p:nvSpPr>
        <p:spPr>
          <a:xfrm>
            <a:off x="539750" y="1484313"/>
            <a:ext cx="7777163" cy="482441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endParaRPr lang="fi-FI" altLang="fi-FI" sz="2000" b="1" dirty="0" smtClean="0"/>
          </a:p>
          <a:p>
            <a:pPr eaLnBrk="1" hangingPunct="1">
              <a:defRPr/>
            </a:pPr>
            <a:endParaRPr lang="fi-FI" altLang="fi-FI" sz="2000" b="1" dirty="0" smtClean="0"/>
          </a:p>
          <a:p>
            <a:pPr eaLnBrk="1" hangingPunct="1">
              <a:defRPr/>
            </a:pPr>
            <a:endParaRPr lang="fi-FI" altLang="fi-FI" b="1" dirty="0" smtClean="0"/>
          </a:p>
          <a:p>
            <a:pPr lvl="1" eaLnBrk="1" hangingPunct="1">
              <a:defRPr/>
            </a:pPr>
            <a:endParaRPr lang="fi-FI" altLang="fi-FI" b="1" dirty="0" smtClean="0"/>
          </a:p>
          <a:p>
            <a:pPr eaLnBrk="1" hangingPunct="1">
              <a:defRPr/>
            </a:pPr>
            <a:endParaRPr lang="fi-FI" altLang="fi-FI" b="1" dirty="0" smtClean="0"/>
          </a:p>
        </p:txBody>
      </p:sp>
      <p:sp>
        <p:nvSpPr>
          <p:cNvPr id="23556" name="Päivämäärän paikkamerkki 3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28D0F1-BDD6-4339-A662-3646B96CD280}" type="datetime1">
              <a:rPr lang="fi-FI" altLang="fi-FI" smtClean="0">
                <a:solidFill>
                  <a:srgbClr val="06377B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2.6.2015</a:t>
            </a:fld>
            <a:endParaRPr lang="fi-FI" altLang="fi-FI" smtClean="0">
              <a:solidFill>
                <a:srgbClr val="06377B"/>
              </a:solidFill>
            </a:endParaRPr>
          </a:p>
        </p:txBody>
      </p:sp>
      <p:sp>
        <p:nvSpPr>
          <p:cNvPr id="23557" name="Dian numeron paikkamerkki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1B151C-0709-4866-BF24-4196C5283B96}" type="slidenum">
              <a:rPr lang="fi-FI" altLang="fi-FI" smtClean="0">
                <a:solidFill>
                  <a:srgbClr val="06377B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fi-FI" altLang="fi-FI" smtClean="0">
              <a:solidFill>
                <a:srgbClr val="06377B"/>
              </a:solidFill>
            </a:endParaRPr>
          </a:p>
        </p:txBody>
      </p:sp>
      <p:graphicFrame>
        <p:nvGraphicFramePr>
          <p:cNvPr id="2" name="Taulukk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424704"/>
              </p:ext>
            </p:extLst>
          </p:nvPr>
        </p:nvGraphicFramePr>
        <p:xfrm>
          <a:off x="323850" y="1484313"/>
          <a:ext cx="8784654" cy="47529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70308"/>
                <a:gridCol w="2159958"/>
                <a:gridCol w="1354388"/>
              </a:tblGrid>
              <a:tr h="475297">
                <a:tc>
                  <a:txBody>
                    <a:bodyPr/>
                    <a:lstStyle/>
                    <a:p>
                      <a:pPr algn="l" fontAlgn="b"/>
                      <a:r>
                        <a:rPr lang="fi-FI" sz="2400" b="1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Item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r>
                        <a:rPr lang="fi-FI" sz="2400" b="1" dirty="0" smtClean="0"/>
                        <a:t>       €</a:t>
                      </a:r>
                      <a:endParaRPr lang="fi-FI" sz="2400" b="1" dirty="0"/>
                    </a:p>
                  </a:txBody>
                  <a:tcPr marL="9524" marR="9524" marT="9526" marB="0" anchor="b"/>
                </a:tc>
              </a:tr>
              <a:tr h="475297">
                <a:tc>
                  <a:txBody>
                    <a:bodyPr/>
                    <a:lstStyle/>
                    <a:p>
                      <a:pPr algn="l" fontAlgn="b"/>
                      <a:r>
                        <a:rPr lang="fi-FI" sz="2400" b="1" u="none" strike="noStrike" dirty="0" err="1" smtClean="0">
                          <a:effectLst/>
                        </a:rPr>
                        <a:t>Joint</a:t>
                      </a:r>
                      <a:r>
                        <a:rPr lang="fi-FI" sz="2400" b="1" u="none" strike="noStrike" baseline="0" dirty="0" smtClean="0">
                          <a:effectLst/>
                        </a:rPr>
                        <a:t> </a:t>
                      </a:r>
                      <a:r>
                        <a:rPr lang="fi-FI" sz="2400" b="1" u="none" strike="noStrike" baseline="0" dirty="0" err="1" smtClean="0">
                          <a:effectLst/>
                        </a:rPr>
                        <a:t>o</a:t>
                      </a:r>
                      <a:r>
                        <a:rPr lang="fi-FI" sz="2400" b="1" u="none" strike="noStrike" dirty="0" err="1" smtClean="0">
                          <a:effectLst/>
                        </a:rPr>
                        <a:t>perational</a:t>
                      </a:r>
                      <a:r>
                        <a:rPr lang="fi-FI" sz="2400" b="1" u="none" strike="noStrike" dirty="0" smtClean="0">
                          <a:effectLst/>
                        </a:rPr>
                        <a:t> </a:t>
                      </a:r>
                      <a:r>
                        <a:rPr lang="fi-FI" sz="2400" b="1" u="none" strike="noStrike" dirty="0" err="1" smtClean="0">
                          <a:effectLst/>
                        </a:rPr>
                        <a:t>Actions</a:t>
                      </a:r>
                      <a:r>
                        <a:rPr lang="fi-FI" sz="2400" b="1" u="none" strike="noStrike" dirty="0" smtClean="0">
                          <a:effectLst/>
                        </a:rPr>
                        <a:t> (15</a:t>
                      </a:r>
                      <a:r>
                        <a:rPr lang="fi-FI" sz="2400" b="1" u="none" strike="noStrike" baseline="0" dirty="0" smtClean="0">
                          <a:effectLst/>
                        </a:rPr>
                        <a:t> – 18) 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                                      </a:t>
                      </a:r>
                      <a:endParaRPr lang="fi-FI" dirty="0"/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r>
                        <a:rPr lang="fi-FI" sz="2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173.000</a:t>
                      </a:r>
                      <a:endParaRPr lang="fi-FI" sz="2400" b="1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4" marR="9524" marT="9526" marB="0" anchor="b"/>
                </a:tc>
              </a:tr>
              <a:tr h="475297">
                <a:tc>
                  <a:txBody>
                    <a:bodyPr/>
                    <a:lstStyle/>
                    <a:p>
                      <a:pPr algn="l" fontAlgn="b"/>
                      <a:r>
                        <a:rPr lang="fi-FI" sz="2400" b="1" u="none" strike="noStrike" dirty="0" err="1" smtClean="0">
                          <a:effectLst/>
                        </a:rPr>
                        <a:t>Variety</a:t>
                      </a:r>
                      <a:r>
                        <a:rPr lang="fi-FI" sz="2400" b="1" u="none" strike="noStrike" baseline="0" dirty="0" smtClean="0">
                          <a:effectLst/>
                        </a:rPr>
                        <a:t> of </a:t>
                      </a:r>
                      <a:r>
                        <a:rPr lang="fi-FI" sz="2400" b="1" u="none" strike="noStrike" baseline="0" dirty="0" err="1" smtClean="0">
                          <a:effectLst/>
                        </a:rPr>
                        <a:t>costs</a:t>
                      </a:r>
                      <a:r>
                        <a:rPr lang="fi-FI" sz="2400" b="1" u="none" strike="noStrike" dirty="0" smtClean="0">
                          <a:effectLst/>
                        </a:rPr>
                        <a:t> </a:t>
                      </a:r>
                      <a:r>
                        <a:rPr lang="fi-FI" sz="2400" b="1" u="none" strike="noStrike" dirty="0">
                          <a:effectLst/>
                        </a:rPr>
                        <a:t>4.000 - </a:t>
                      </a:r>
                      <a:r>
                        <a:rPr lang="fi-FI" sz="2400" b="1" u="none" strike="noStrike" dirty="0" smtClean="0">
                          <a:effectLst/>
                        </a:rPr>
                        <a:t>15.000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</a:tr>
              <a:tr h="475297">
                <a:tc>
                  <a:txBody>
                    <a:bodyPr/>
                    <a:lstStyle/>
                    <a:p>
                      <a:pPr algn="l" fontAlgn="b"/>
                      <a:r>
                        <a:rPr lang="fi-FI" sz="2400" b="1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Closing</a:t>
                      </a:r>
                      <a:r>
                        <a:rPr lang="fi-FI" sz="24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i-FI" sz="2400" b="1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Seminar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2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marL="0" indent="0" algn="r" fontAlgn="b"/>
                      <a:r>
                        <a:rPr lang="fi-FI" sz="2400" b="1" u="none" strike="noStrike" dirty="0" smtClean="0">
                          <a:effectLst/>
                          <a:latin typeface="+mj-lt"/>
                        </a:rPr>
                        <a:t>54.000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</a:tr>
              <a:tr h="950596">
                <a:tc>
                  <a:txBody>
                    <a:bodyPr/>
                    <a:lstStyle/>
                    <a:p>
                      <a:pPr algn="l" fontAlgn="b"/>
                      <a:r>
                        <a:rPr lang="fi-FI" sz="2400" b="1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Administration</a:t>
                      </a:r>
                      <a:r>
                        <a:rPr lang="fi-FI" sz="2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fi-FI" sz="24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i-FI" sz="2400" b="1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coordination</a:t>
                      </a:r>
                      <a:r>
                        <a:rPr lang="fi-FI" sz="24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fi-FI" sz="2400" b="1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reporting</a:t>
                      </a:r>
                      <a:r>
                        <a:rPr lang="fi-FI" sz="24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in NBI, FI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2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400" b="1" u="none" strike="noStrike" dirty="0" smtClean="0">
                          <a:effectLst/>
                          <a:latin typeface="+mj-lt"/>
                        </a:rPr>
                        <a:t>56 </a:t>
                      </a:r>
                      <a:r>
                        <a:rPr lang="fi-FI" sz="2400" b="1" u="none" strike="noStrike" dirty="0">
                          <a:effectLst/>
                          <a:latin typeface="+mj-lt"/>
                        </a:rPr>
                        <a:t>000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</a:tr>
              <a:tr h="475297">
                <a:tc>
                  <a:txBody>
                    <a:bodyPr/>
                    <a:lstStyle/>
                    <a:p>
                      <a:pPr algn="l" fontAlgn="b"/>
                      <a:r>
                        <a:rPr lang="fi-FI" sz="2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Travel</a:t>
                      </a:r>
                      <a:r>
                        <a:rPr lang="fi-FI" sz="24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i-FI" sz="2400" b="1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Agency</a:t>
                      </a:r>
                      <a:r>
                        <a:rPr lang="fi-FI" sz="24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i-FI" sz="2400" b="1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services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2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400" b="1" u="none" strike="noStrike" dirty="0" smtClean="0">
                          <a:effectLst/>
                          <a:latin typeface="+mj-lt"/>
                        </a:rPr>
                        <a:t>30 </a:t>
                      </a:r>
                      <a:r>
                        <a:rPr lang="fi-FI" sz="2400" b="1" u="none" strike="noStrike" dirty="0">
                          <a:effectLst/>
                          <a:latin typeface="+mj-lt"/>
                        </a:rPr>
                        <a:t>000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</a:tr>
              <a:tr h="950596">
                <a:tc>
                  <a:txBody>
                    <a:bodyPr/>
                    <a:lstStyle/>
                    <a:p>
                      <a:pPr algn="l" fontAlgn="b"/>
                      <a:r>
                        <a:rPr lang="fi-FI" sz="2400" b="1" u="none" strike="noStrike" dirty="0" err="1" smtClean="0">
                          <a:effectLst/>
                        </a:rPr>
                        <a:t>Auditing</a:t>
                      </a:r>
                      <a:r>
                        <a:rPr lang="fi-FI" sz="2400" b="1" u="none" strike="noStrike" baseline="0" dirty="0" smtClean="0">
                          <a:effectLst/>
                        </a:rPr>
                        <a:t> and </a:t>
                      </a:r>
                      <a:r>
                        <a:rPr lang="fi-FI" sz="2400" b="1" u="none" strike="noStrike" baseline="0" dirty="0" err="1" smtClean="0">
                          <a:effectLst/>
                        </a:rPr>
                        <a:t>miscellaneous</a:t>
                      </a:r>
                      <a:r>
                        <a:rPr lang="fi-FI" sz="2400" b="1" u="none" strike="noStrike" baseline="0" dirty="0" smtClean="0">
                          <a:effectLst/>
                        </a:rPr>
                        <a:t> </a:t>
                      </a:r>
                      <a:r>
                        <a:rPr lang="fi-FI" sz="2400" b="1" u="none" strike="noStrike" baseline="0" dirty="0" err="1" smtClean="0">
                          <a:effectLst/>
                        </a:rPr>
                        <a:t>costs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2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400" b="1" u="none" strike="noStrike" dirty="0" smtClean="0">
                          <a:effectLst/>
                          <a:latin typeface="+mj-lt"/>
                        </a:rPr>
                        <a:t>37.000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</a:tr>
              <a:tr h="475297">
                <a:tc>
                  <a:txBody>
                    <a:bodyPr/>
                    <a:lstStyle/>
                    <a:p>
                      <a:pPr algn="l" fontAlgn="b"/>
                      <a:r>
                        <a:rPr lang="fi-FI" sz="24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Grand</a:t>
                      </a:r>
                      <a:r>
                        <a:rPr lang="fi-FI" sz="24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i-FI" sz="2400" b="1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i-FI" sz="2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400" b="1" u="none" strike="noStrike" dirty="0" smtClean="0">
                          <a:effectLst/>
                          <a:latin typeface="+mj-lt"/>
                        </a:rPr>
                        <a:t>350 </a:t>
                      </a:r>
                      <a:r>
                        <a:rPr lang="fi-FI" sz="2400" b="1" u="none" strike="noStrike" dirty="0">
                          <a:effectLst/>
                          <a:latin typeface="+mj-lt"/>
                        </a:rPr>
                        <a:t>000</a:t>
                      </a:r>
                      <a:endParaRPr lang="fi-FI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4" marR="9524" marT="952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70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i-FI" altLang="fi-FI" sz="4000" dirty="0" err="1" smtClean="0"/>
              <a:t>Implementation</a:t>
            </a:r>
            <a:r>
              <a:rPr lang="fi-FI" altLang="fi-FI" sz="4000" dirty="0" smtClean="0"/>
              <a:t> of the </a:t>
            </a:r>
            <a:r>
              <a:rPr lang="fi-FI" altLang="fi-FI" sz="4000" dirty="0" err="1" smtClean="0"/>
              <a:t>Actions</a:t>
            </a:r>
            <a:endParaRPr lang="fi-FI" altLang="fi-FI" sz="4000" dirty="0" smtClean="0"/>
          </a:p>
        </p:txBody>
      </p:sp>
      <p:sp>
        <p:nvSpPr>
          <p:cNvPr id="27651" name="Sisällön paikkamerkki 2"/>
          <p:cNvSpPr>
            <a:spLocks noGrp="1"/>
          </p:cNvSpPr>
          <p:nvPr>
            <p:ph idx="1"/>
          </p:nvPr>
        </p:nvSpPr>
        <p:spPr>
          <a:xfrm>
            <a:off x="539750" y="1412776"/>
            <a:ext cx="7777163" cy="5112568"/>
          </a:xfrm>
        </p:spPr>
        <p:txBody>
          <a:bodyPr/>
          <a:lstStyle/>
          <a:p>
            <a:pPr eaLnBrk="1" hangingPunct="1"/>
            <a:r>
              <a:rPr lang="fi-FI" altLang="fi-FI" b="1" dirty="0" err="1" smtClean="0"/>
              <a:t>MS(s</a:t>
            </a:r>
            <a:r>
              <a:rPr lang="fi-FI" altLang="fi-FI" b="1" dirty="0" smtClean="0"/>
              <a:t>) </a:t>
            </a:r>
            <a:r>
              <a:rPr lang="fi-FI" altLang="fi-FI" b="1" dirty="0" err="1" smtClean="0"/>
              <a:t>find(s</a:t>
            </a:r>
            <a:r>
              <a:rPr lang="fi-FI" altLang="fi-FI" b="1" dirty="0" smtClean="0"/>
              <a:t>) the </a:t>
            </a:r>
            <a:r>
              <a:rPr lang="fi-FI" altLang="fi-FI" b="1" dirty="0" err="1" smtClean="0"/>
              <a:t>need</a:t>
            </a:r>
            <a:r>
              <a:rPr lang="fi-FI" altLang="fi-FI" b="1" dirty="0" smtClean="0"/>
              <a:t> </a:t>
            </a:r>
          </a:p>
          <a:p>
            <a:pPr lvl="1" eaLnBrk="1" hangingPunct="1"/>
            <a:r>
              <a:rPr lang="fi-FI" altLang="fi-FI" b="1" dirty="0" err="1" smtClean="0"/>
              <a:t>Information</a:t>
            </a:r>
            <a:r>
              <a:rPr lang="fi-FI" altLang="fi-FI" b="1" dirty="0" smtClean="0"/>
              <a:t> to OPC </a:t>
            </a:r>
            <a:r>
              <a:rPr lang="fi-FI" altLang="fi-FI" b="1" dirty="0" err="1" smtClean="0"/>
              <a:t>Coordinator</a:t>
            </a:r>
            <a:r>
              <a:rPr lang="fi-FI" altLang="fi-FI" b="1" dirty="0" smtClean="0"/>
              <a:t>, </a:t>
            </a:r>
            <a:r>
              <a:rPr lang="fi-FI" altLang="fi-FI" b="1" dirty="0" err="1" smtClean="0"/>
              <a:t>who</a:t>
            </a:r>
            <a:endParaRPr lang="fi-FI" altLang="fi-FI" b="1" dirty="0" smtClean="0"/>
          </a:p>
          <a:p>
            <a:pPr lvl="1" eaLnBrk="1" hangingPunct="1"/>
            <a:r>
              <a:rPr lang="fi-FI" altLang="fi-FI" b="1" dirty="0" err="1" smtClean="0"/>
              <a:t>Sends</a:t>
            </a:r>
            <a:r>
              <a:rPr lang="fi-FI" altLang="fi-FI" b="1" dirty="0" smtClean="0"/>
              <a:t> the idea to BSTF </a:t>
            </a:r>
            <a:r>
              <a:rPr lang="fi-FI" altLang="fi-FI" b="1" dirty="0" err="1" smtClean="0"/>
              <a:t>Sec</a:t>
            </a:r>
            <a:r>
              <a:rPr lang="fi-FI" altLang="fi-FI" b="1" dirty="0" smtClean="0"/>
              <a:t> (RU), </a:t>
            </a:r>
            <a:r>
              <a:rPr lang="fi-FI" altLang="fi-FI" b="1" dirty="0" err="1" smtClean="0"/>
              <a:t>which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delivers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it</a:t>
            </a:r>
            <a:r>
              <a:rPr lang="fi-FI" altLang="fi-FI" b="1" dirty="0" smtClean="0"/>
              <a:t> to </a:t>
            </a:r>
            <a:r>
              <a:rPr lang="fi-FI" altLang="fi-FI" b="1" dirty="0" err="1" smtClean="0"/>
              <a:t>to</a:t>
            </a:r>
            <a:r>
              <a:rPr lang="fi-FI" altLang="fi-FI" b="1" dirty="0" smtClean="0"/>
              <a:t> OPC </a:t>
            </a:r>
            <a:r>
              <a:rPr lang="fi-FI" altLang="fi-FI" b="1" dirty="0" err="1" smtClean="0"/>
              <a:t>Coordinators</a:t>
            </a:r>
            <a:endParaRPr lang="fi-FI" altLang="fi-FI" b="1" dirty="0" smtClean="0"/>
          </a:p>
          <a:p>
            <a:pPr lvl="1" eaLnBrk="1" hangingPunct="1"/>
            <a:r>
              <a:rPr lang="fi-FI" altLang="fi-FI" b="1" dirty="0" smtClean="0"/>
              <a:t>BSTF </a:t>
            </a:r>
            <a:r>
              <a:rPr lang="fi-FI" altLang="fi-FI" b="1" dirty="0" err="1" smtClean="0"/>
              <a:t>Sec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collects</a:t>
            </a:r>
            <a:r>
              <a:rPr lang="fi-FI" altLang="fi-FI" b="1" dirty="0" smtClean="0"/>
              <a:t> the </a:t>
            </a:r>
            <a:r>
              <a:rPr lang="fi-FI" altLang="fi-FI" b="1" dirty="0" err="1" smtClean="0"/>
              <a:t>interested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MSs</a:t>
            </a:r>
            <a:r>
              <a:rPr lang="fi-FI" altLang="fi-FI" b="1" dirty="0" smtClean="0"/>
              <a:t> and the </a:t>
            </a:r>
            <a:r>
              <a:rPr lang="fi-FI" altLang="fi-FI" b="1" dirty="0" err="1" smtClean="0"/>
              <a:t>Coordinators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agree</a:t>
            </a:r>
            <a:r>
              <a:rPr lang="fi-FI" altLang="fi-FI" b="1" dirty="0" smtClean="0"/>
              <a:t> to </a:t>
            </a:r>
            <a:r>
              <a:rPr lang="fi-FI" altLang="fi-FI" b="1" dirty="0" err="1" smtClean="0"/>
              <a:t>start</a:t>
            </a:r>
            <a:r>
              <a:rPr lang="fi-FI" altLang="fi-FI" b="1" dirty="0" smtClean="0"/>
              <a:t> the Action (at </a:t>
            </a:r>
            <a:r>
              <a:rPr lang="fi-FI" altLang="fi-FI" b="1" dirty="0" err="1" smtClean="0"/>
              <a:t>least</a:t>
            </a:r>
            <a:r>
              <a:rPr lang="fi-FI" altLang="fi-FI" b="1" dirty="0" smtClean="0"/>
              <a:t> 3 MS)</a:t>
            </a:r>
          </a:p>
          <a:p>
            <a:pPr lvl="1" eaLnBrk="1" hangingPunct="1"/>
            <a:r>
              <a:rPr lang="fi-FI" altLang="fi-FI" b="1" dirty="0" smtClean="0"/>
              <a:t>The </a:t>
            </a:r>
            <a:r>
              <a:rPr lang="fi-FI" altLang="fi-FI" b="1" dirty="0" err="1" smtClean="0"/>
              <a:t>Driver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will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be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selected</a:t>
            </a:r>
            <a:r>
              <a:rPr lang="fi-FI" altLang="fi-FI" b="1" dirty="0" smtClean="0"/>
              <a:t> and </a:t>
            </a:r>
            <a:r>
              <a:rPr lang="fi-FI" altLang="fi-FI" b="1" dirty="0" err="1" smtClean="0"/>
              <a:t>participants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named</a:t>
            </a:r>
            <a:r>
              <a:rPr lang="fi-FI" altLang="fi-FI" b="1" dirty="0" smtClean="0"/>
              <a:t> (</a:t>
            </a:r>
            <a:r>
              <a:rPr lang="fi-FI" altLang="fi-FI" b="1" dirty="0" err="1" smtClean="0"/>
              <a:t>names</a:t>
            </a:r>
            <a:r>
              <a:rPr lang="fi-FI" altLang="fi-FI" b="1" dirty="0" smtClean="0"/>
              <a:t>, </a:t>
            </a:r>
            <a:r>
              <a:rPr lang="fi-FI" altLang="fi-FI" b="1" dirty="0" err="1" smtClean="0"/>
              <a:t>emails</a:t>
            </a:r>
            <a:r>
              <a:rPr lang="fi-FI" altLang="fi-FI" b="1" dirty="0" smtClean="0"/>
              <a:t> and </a:t>
            </a:r>
            <a:r>
              <a:rPr lang="fi-FI" altLang="fi-FI" b="1" dirty="0" err="1" smtClean="0"/>
              <a:t>draft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proposal</a:t>
            </a:r>
            <a:r>
              <a:rPr lang="fi-FI" altLang="fi-FI" b="1" dirty="0" smtClean="0"/>
              <a:t> for Country of the </a:t>
            </a:r>
            <a:r>
              <a:rPr lang="fi-FI" altLang="fi-FI" b="1" dirty="0" err="1" smtClean="0"/>
              <a:t>meeting</a:t>
            </a:r>
            <a:r>
              <a:rPr lang="fi-FI" altLang="fi-FI" b="1" dirty="0" smtClean="0"/>
              <a:t>) and the </a:t>
            </a:r>
            <a:r>
              <a:rPr lang="fi-FI" altLang="fi-FI" b="1" dirty="0" err="1" smtClean="0"/>
              <a:t>Driver</a:t>
            </a:r>
            <a:endParaRPr lang="fi-FI" altLang="fi-FI" b="1" dirty="0" smtClean="0"/>
          </a:p>
          <a:p>
            <a:pPr lvl="1" eaLnBrk="1" hangingPunct="1"/>
            <a:r>
              <a:rPr lang="fi-FI" altLang="fi-FI" b="1" dirty="0" err="1" smtClean="0"/>
              <a:t>Sends</a:t>
            </a:r>
            <a:r>
              <a:rPr lang="fi-FI" altLang="fi-FI" b="1" dirty="0" smtClean="0"/>
              <a:t> to NBI Project </a:t>
            </a:r>
            <a:r>
              <a:rPr lang="fi-FI" altLang="fi-FI" b="1" dirty="0" err="1" smtClean="0"/>
              <a:t>Coordination</a:t>
            </a:r>
            <a:r>
              <a:rPr lang="fi-FI" altLang="fi-FI" b="1" dirty="0" smtClean="0"/>
              <a:t> for </a:t>
            </a:r>
            <a:r>
              <a:rPr lang="fi-FI" altLang="fi-FI" b="1" dirty="0" err="1" smtClean="0"/>
              <a:t>implementation</a:t>
            </a:r>
            <a:r>
              <a:rPr lang="fi-FI" altLang="fi-FI" b="1" dirty="0" smtClean="0"/>
              <a:t>, </a:t>
            </a:r>
            <a:r>
              <a:rPr lang="fi-FI" altLang="fi-FI" b="1" dirty="0" err="1" smtClean="0"/>
              <a:t>which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pays</a:t>
            </a:r>
            <a:r>
              <a:rPr lang="fi-FI" altLang="fi-FI" b="1" dirty="0" smtClean="0"/>
              <a:t> the </a:t>
            </a:r>
            <a:r>
              <a:rPr lang="fi-FI" altLang="fi-FI" b="1" dirty="0" err="1" smtClean="0"/>
              <a:t>DSAs</a:t>
            </a:r>
            <a:r>
              <a:rPr lang="fi-FI" altLang="fi-FI" b="1" dirty="0" smtClean="0"/>
              <a:t> for </a:t>
            </a:r>
            <a:r>
              <a:rPr lang="fi-FI" altLang="fi-FI" b="1" dirty="0" err="1" smtClean="0"/>
              <a:t>participants</a:t>
            </a:r>
            <a:r>
              <a:rPr lang="fi-FI" altLang="fi-FI" b="1" dirty="0" smtClean="0"/>
              <a:t> and </a:t>
            </a:r>
          </a:p>
          <a:p>
            <a:pPr lvl="1" eaLnBrk="1" hangingPunct="1"/>
            <a:r>
              <a:rPr lang="fi-FI" altLang="fi-FI" b="1" dirty="0" err="1" smtClean="0"/>
              <a:t>Gives</a:t>
            </a:r>
            <a:r>
              <a:rPr lang="fi-FI" altLang="fi-FI" b="1" dirty="0" smtClean="0"/>
              <a:t> the </a:t>
            </a:r>
            <a:r>
              <a:rPr lang="fi-FI" altLang="fi-FI" b="1" dirty="0" err="1" smtClean="0"/>
              <a:t>assignment</a:t>
            </a:r>
            <a:r>
              <a:rPr lang="fi-FI" altLang="fi-FI" b="1" dirty="0" smtClean="0"/>
              <a:t> to the Travel </a:t>
            </a:r>
            <a:r>
              <a:rPr lang="fi-FI" altLang="fi-FI" b="1" dirty="0" err="1" smtClean="0"/>
              <a:t>Agency</a:t>
            </a:r>
            <a:r>
              <a:rPr lang="fi-FI" altLang="fi-FI" b="1" dirty="0" smtClean="0"/>
              <a:t>, </a:t>
            </a:r>
            <a:r>
              <a:rPr lang="fi-FI" altLang="fi-FI" b="1" dirty="0" err="1" smtClean="0"/>
              <a:t>which</a:t>
            </a:r>
            <a:endParaRPr lang="fi-FI" altLang="fi-FI" b="1" dirty="0" smtClean="0"/>
          </a:p>
          <a:p>
            <a:pPr lvl="1" eaLnBrk="1" hangingPunct="1"/>
            <a:r>
              <a:rPr lang="fi-FI" altLang="fi-FI" sz="1800" b="1" dirty="0" err="1"/>
              <a:t>Books</a:t>
            </a:r>
            <a:r>
              <a:rPr lang="fi-FI" altLang="fi-FI" sz="1800" b="1" dirty="0"/>
              <a:t> the </a:t>
            </a:r>
            <a:r>
              <a:rPr lang="fi-FI" altLang="fi-FI" sz="1800" b="1" dirty="0" err="1" smtClean="0"/>
              <a:t>meeting</a:t>
            </a:r>
            <a:r>
              <a:rPr lang="fi-FI" altLang="fi-FI" sz="1800" b="1" dirty="0" smtClean="0"/>
              <a:t> </a:t>
            </a:r>
            <a:r>
              <a:rPr lang="fi-FI" altLang="fi-FI" sz="1800" b="1" dirty="0" err="1" smtClean="0"/>
              <a:t>venue</a:t>
            </a:r>
            <a:r>
              <a:rPr lang="fi-FI" altLang="fi-FI" sz="1800" b="1" dirty="0" smtClean="0"/>
              <a:t>, </a:t>
            </a:r>
            <a:r>
              <a:rPr lang="fi-FI" altLang="fi-FI" sz="1800" b="1" dirty="0" err="1" smtClean="0"/>
              <a:t>organises</a:t>
            </a:r>
            <a:r>
              <a:rPr lang="fi-FI" altLang="fi-FI" sz="1800" b="1" dirty="0" smtClean="0"/>
              <a:t> the </a:t>
            </a:r>
            <a:r>
              <a:rPr lang="fi-FI" altLang="fi-FI" sz="1800" b="1" dirty="0" err="1" smtClean="0"/>
              <a:t>meeting</a:t>
            </a:r>
            <a:r>
              <a:rPr lang="fi-FI" altLang="fi-FI" sz="1800" b="1" dirty="0" smtClean="0"/>
              <a:t> </a:t>
            </a:r>
            <a:r>
              <a:rPr lang="fi-FI" altLang="fi-FI" sz="1800" b="1" dirty="0" err="1" smtClean="0"/>
              <a:t>premises</a:t>
            </a:r>
            <a:r>
              <a:rPr lang="fi-FI" altLang="fi-FI" sz="1800" b="1" dirty="0" smtClean="0"/>
              <a:t>, </a:t>
            </a:r>
            <a:r>
              <a:rPr lang="fi-FI" altLang="fi-FI" sz="1800" b="1" dirty="0" err="1" smtClean="0"/>
              <a:t>sends</a:t>
            </a:r>
            <a:r>
              <a:rPr lang="fi-FI" altLang="fi-FI" sz="1800" b="1" dirty="0" smtClean="0"/>
              <a:t> the </a:t>
            </a:r>
            <a:r>
              <a:rPr lang="fi-FI" altLang="fi-FI" sz="1800" b="1" dirty="0" err="1" smtClean="0"/>
              <a:t>tickets</a:t>
            </a:r>
            <a:r>
              <a:rPr lang="fi-FI" altLang="fi-FI" sz="1800" b="1" dirty="0" smtClean="0"/>
              <a:t> for </a:t>
            </a:r>
            <a:r>
              <a:rPr lang="fi-FI" altLang="fi-FI" sz="1800" b="1" dirty="0" err="1" smtClean="0"/>
              <a:t>travels</a:t>
            </a:r>
            <a:r>
              <a:rPr lang="fi-FI" altLang="fi-FI" sz="1800" b="1" dirty="0" smtClean="0"/>
              <a:t>, </a:t>
            </a:r>
            <a:r>
              <a:rPr lang="fi-FI" altLang="fi-FI" sz="1800" b="1" dirty="0" err="1" smtClean="0"/>
              <a:t>books</a:t>
            </a:r>
            <a:r>
              <a:rPr lang="fi-FI" altLang="fi-FI" sz="1800" b="1" dirty="0" smtClean="0"/>
              <a:t> the </a:t>
            </a:r>
            <a:r>
              <a:rPr lang="fi-FI" altLang="fi-FI" sz="1800" b="1" dirty="0" err="1" smtClean="0"/>
              <a:t>accommodation</a:t>
            </a:r>
            <a:r>
              <a:rPr lang="fi-FI" altLang="fi-FI" sz="1800" b="1" dirty="0" smtClean="0"/>
              <a:t> and </a:t>
            </a:r>
            <a:r>
              <a:rPr lang="fi-FI" altLang="fi-FI" sz="1800" b="1" dirty="0" err="1" smtClean="0"/>
              <a:t>sends</a:t>
            </a:r>
            <a:r>
              <a:rPr lang="fi-FI" altLang="fi-FI" sz="1800" b="1" dirty="0" smtClean="0"/>
              <a:t> the </a:t>
            </a:r>
            <a:r>
              <a:rPr lang="fi-FI" altLang="fi-FI" sz="1800" b="1" dirty="0" err="1" smtClean="0"/>
              <a:t>invoice</a:t>
            </a:r>
            <a:endParaRPr lang="fi-FI" altLang="fi-FI" dirty="0" smtClean="0"/>
          </a:p>
        </p:txBody>
      </p:sp>
      <p:sp>
        <p:nvSpPr>
          <p:cNvPr id="25604" name="Päivämäärän paikkamerkki 3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86C7E2-8B8B-4D99-B9C1-EA1CD6B1366F}" type="datetime1">
              <a:rPr lang="fi-FI" altLang="fi-FI" smtClean="0">
                <a:solidFill>
                  <a:srgbClr val="06377B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2.6.2015</a:t>
            </a:fld>
            <a:endParaRPr lang="fi-FI" altLang="fi-FI" smtClean="0">
              <a:solidFill>
                <a:srgbClr val="06377B"/>
              </a:solidFill>
            </a:endParaRPr>
          </a:p>
        </p:txBody>
      </p:sp>
      <p:sp>
        <p:nvSpPr>
          <p:cNvPr id="25605" name="Dian numeron paikkamerkki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F7E65F-8660-4F6F-8F91-A130E8F1D61D}" type="slidenum">
              <a:rPr lang="fi-FI" altLang="fi-FI" smtClean="0">
                <a:solidFill>
                  <a:srgbClr val="06377B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i-FI" altLang="fi-FI" smtClean="0">
              <a:solidFill>
                <a:srgbClr val="0637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47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Kaaviokuva 1"/>
          <p:cNvGraphicFramePr/>
          <p:nvPr>
            <p:extLst>
              <p:ext uri="{D42A27DB-BD31-4B8C-83A1-F6EECF244321}">
                <p14:modId xmlns:p14="http://schemas.microsoft.com/office/powerpoint/2010/main" val="94144373"/>
              </p:ext>
            </p:extLst>
          </p:nvPr>
        </p:nvGraphicFramePr>
        <p:xfrm>
          <a:off x="323528" y="1235435"/>
          <a:ext cx="835292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627" name="Rectangle 2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35968"/>
          </a:xfrm>
        </p:spPr>
        <p:txBody>
          <a:bodyPr/>
          <a:lstStyle/>
          <a:p>
            <a:pPr algn="ctr"/>
            <a:r>
              <a:rPr lang="en-US" altLang="fi-FI" sz="2000" dirty="0" smtClean="0"/>
              <a:t>BALTIC SEA REGION CRIME COMBAT ACTIONS 2016-2018</a:t>
            </a:r>
            <a:br>
              <a:rPr lang="en-US" altLang="fi-FI" sz="2000" dirty="0" smtClean="0"/>
            </a:br>
            <a:r>
              <a:rPr lang="en-US" altLang="fi-FI" sz="2000" dirty="0" smtClean="0"/>
              <a:t>(BSRCCA 2016-2018) </a:t>
            </a:r>
            <a:r>
              <a:rPr lang="en-US" altLang="fi-FI" sz="2400" dirty="0" smtClean="0"/>
              <a:t/>
            </a:r>
            <a:br>
              <a:rPr lang="en-US" altLang="fi-FI" sz="2400" dirty="0" smtClean="0"/>
            </a:br>
            <a:r>
              <a:rPr lang="en-US" altLang="fi-FI" sz="1800" dirty="0" smtClean="0"/>
              <a:t>Administrational organization of the Project</a:t>
            </a:r>
          </a:p>
        </p:txBody>
      </p:sp>
      <p:sp>
        <p:nvSpPr>
          <p:cNvPr id="26628" name="Tekstiruutu 2"/>
          <p:cNvSpPr txBox="1">
            <a:spLocks noChangeArrowheads="1"/>
          </p:cNvSpPr>
          <p:nvPr/>
        </p:nvSpPr>
        <p:spPr bwMode="auto">
          <a:xfrm>
            <a:off x="7092950" y="2384425"/>
            <a:ext cx="1800225" cy="923925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i-FI" altLang="fi-FI" b="1"/>
              <a:t>Sub-Contracted </a:t>
            </a:r>
            <a:br>
              <a:rPr lang="fi-FI" altLang="fi-FI" b="1"/>
            </a:br>
            <a:r>
              <a:rPr lang="fi-FI" altLang="fi-FI" b="1"/>
              <a:t>Service</a:t>
            </a:r>
          </a:p>
        </p:txBody>
      </p:sp>
      <p:sp>
        <p:nvSpPr>
          <p:cNvPr id="26629" name="Tekstiruutu 3"/>
          <p:cNvSpPr txBox="1">
            <a:spLocks noChangeArrowheads="1"/>
          </p:cNvSpPr>
          <p:nvPr/>
        </p:nvSpPr>
        <p:spPr bwMode="auto">
          <a:xfrm>
            <a:off x="7092950" y="3475038"/>
            <a:ext cx="1871663" cy="141605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i-FI" altLang="fi-FI" sz="1600" b="1"/>
              <a:t>Travel Agency</a:t>
            </a:r>
            <a:r>
              <a:rPr lang="fi-FI" altLang="fi-FI" sz="1400" b="1"/>
              <a:t/>
            </a:r>
            <a:br>
              <a:rPr lang="fi-FI" altLang="fi-FI" sz="1400" b="1"/>
            </a:br>
            <a:r>
              <a:rPr lang="fi-FI" altLang="fi-FI" sz="1400" b="1"/>
              <a:t>- Reservations for meetings , accommodations and travels</a:t>
            </a:r>
            <a:endParaRPr lang="fi-FI" altLang="fi-FI" sz="1400"/>
          </a:p>
          <a:p>
            <a:pPr eaLnBrk="1" hangingPunct="1"/>
            <a:endParaRPr lang="fi-FI" altLang="fi-FI" sz="1400"/>
          </a:p>
        </p:txBody>
      </p:sp>
      <p:sp>
        <p:nvSpPr>
          <p:cNvPr id="26630" name="Tekstiruutu 6"/>
          <p:cNvSpPr txBox="1">
            <a:spLocks noChangeArrowheads="1"/>
          </p:cNvSpPr>
          <p:nvPr/>
        </p:nvSpPr>
        <p:spPr bwMode="auto">
          <a:xfrm>
            <a:off x="395288" y="1947863"/>
            <a:ext cx="2063750" cy="15081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b="1" dirty="0"/>
              <a:t>BSTF </a:t>
            </a:r>
            <a:r>
              <a:rPr lang="fi-FI" altLang="fi-FI" b="1" dirty="0" err="1"/>
              <a:t>Secretariat</a:t>
            </a:r>
            <a:r>
              <a:rPr lang="fi-FI" altLang="fi-FI" b="1" dirty="0"/>
              <a:t/>
            </a:r>
            <a:br>
              <a:rPr lang="fi-FI" altLang="fi-FI" b="1" dirty="0"/>
            </a:br>
            <a:r>
              <a:rPr lang="fi-FI" altLang="fi-FI" sz="1400" b="1" dirty="0"/>
              <a:t>- </a:t>
            </a:r>
            <a:r>
              <a:rPr lang="fi-FI" altLang="fi-FI" sz="1400" b="1" dirty="0" err="1"/>
              <a:t>operational</a:t>
            </a:r>
            <a:r>
              <a:rPr lang="fi-FI" altLang="fi-FI" sz="1400" b="1" dirty="0"/>
              <a:t> </a:t>
            </a:r>
            <a:r>
              <a:rPr lang="fi-FI" altLang="fi-FI" sz="1400" b="1" dirty="0" err="1"/>
              <a:t>ideas</a:t>
            </a:r>
            <a:r>
              <a:rPr lang="fi-FI" altLang="fi-FI" sz="1400" b="1" dirty="0"/>
              <a:t> </a:t>
            </a:r>
            <a:br>
              <a:rPr lang="fi-FI" altLang="fi-FI" sz="1400" b="1" dirty="0"/>
            </a:br>
            <a:r>
              <a:rPr lang="fi-FI" altLang="fi-FI" sz="1400" b="1" dirty="0"/>
              <a:t>for </a:t>
            </a:r>
            <a:r>
              <a:rPr lang="fi-FI" altLang="fi-FI" sz="1400" b="1" dirty="0" err="1"/>
              <a:t>Actions</a:t>
            </a:r>
            <a:r>
              <a:rPr lang="fi-FI" altLang="fi-FI" sz="1400" b="1" dirty="0"/>
              <a:t/>
            </a:r>
            <a:br>
              <a:rPr lang="fi-FI" altLang="fi-FI" sz="1400" b="1" dirty="0"/>
            </a:br>
            <a:r>
              <a:rPr lang="fi-FI" altLang="fi-FI" sz="1400" b="1" dirty="0"/>
              <a:t>- </a:t>
            </a:r>
            <a:r>
              <a:rPr lang="fi-FI" altLang="fi-FI" sz="1400" b="1" dirty="0" smtClean="0"/>
              <a:t>Action </a:t>
            </a:r>
            <a:r>
              <a:rPr lang="fi-FI" altLang="fi-FI" sz="1400" b="1" dirty="0" err="1" smtClean="0"/>
              <a:t>plan</a:t>
            </a:r>
            <a:r>
              <a:rPr lang="fi-FI" altLang="fi-FI" sz="1400" b="1" dirty="0"/>
              <a:t/>
            </a:r>
            <a:br>
              <a:rPr lang="fi-FI" altLang="fi-FI" sz="1400" b="1" dirty="0"/>
            </a:br>
            <a:r>
              <a:rPr lang="fi-FI" altLang="fi-FI" sz="1400" b="1" dirty="0" err="1"/>
              <a:t>collection</a:t>
            </a:r>
            <a:r>
              <a:rPr lang="fi-FI" altLang="fi-FI" sz="1400" b="1" dirty="0"/>
              <a:t> </a:t>
            </a:r>
            <a:r>
              <a:rPr lang="fi-FI" altLang="fi-FI" sz="1400" b="1" dirty="0" err="1"/>
              <a:t>from</a:t>
            </a:r>
            <a:r>
              <a:rPr lang="fi-FI" altLang="fi-FI" sz="1400" b="1" dirty="0"/>
              <a:t> MS</a:t>
            </a:r>
          </a:p>
          <a:p>
            <a:pPr eaLnBrk="1" hangingPunct="1"/>
            <a:endParaRPr lang="fi-FI" altLang="fi-FI" dirty="0"/>
          </a:p>
        </p:txBody>
      </p:sp>
      <p:cxnSp>
        <p:nvCxnSpPr>
          <p:cNvPr id="9" name="Kulmayhdysviiva 8"/>
          <p:cNvCxnSpPr/>
          <p:nvPr/>
        </p:nvCxnSpPr>
        <p:spPr>
          <a:xfrm>
            <a:off x="1395413" y="3463925"/>
            <a:ext cx="1616075" cy="433388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Kulmayhdysviiva 15"/>
          <p:cNvCxnSpPr/>
          <p:nvPr/>
        </p:nvCxnSpPr>
        <p:spPr>
          <a:xfrm rot="10800000" flipV="1">
            <a:off x="6323013" y="3716338"/>
            <a:ext cx="720725" cy="360362"/>
          </a:xfrm>
          <a:prstGeom prst="bentConnector3">
            <a:avLst/>
          </a:prstGeom>
          <a:ln>
            <a:solidFill>
              <a:srgbClr val="06377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Kulmayhdysviiva 17"/>
          <p:cNvCxnSpPr/>
          <p:nvPr/>
        </p:nvCxnSpPr>
        <p:spPr>
          <a:xfrm>
            <a:off x="6300788" y="4437063"/>
            <a:ext cx="792162" cy="287337"/>
          </a:xfrm>
          <a:prstGeom prst="bentConnector3">
            <a:avLst/>
          </a:prstGeom>
          <a:ln>
            <a:solidFill>
              <a:srgbClr val="06377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orakulmio 18"/>
          <p:cNvSpPr/>
          <p:nvPr/>
        </p:nvSpPr>
        <p:spPr>
          <a:xfrm>
            <a:off x="6331125" y="3440033"/>
            <a:ext cx="817852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i-FI" sz="1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INVOICE</a:t>
            </a:r>
          </a:p>
        </p:txBody>
      </p:sp>
      <p:sp>
        <p:nvSpPr>
          <p:cNvPr id="20" name="Suorakulmio 19"/>
          <p:cNvSpPr/>
          <p:nvPr/>
        </p:nvSpPr>
        <p:spPr>
          <a:xfrm>
            <a:off x="6218410" y="4195391"/>
            <a:ext cx="955839" cy="27699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fi-FI" sz="1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PAYMENT</a:t>
            </a:r>
          </a:p>
        </p:txBody>
      </p:sp>
      <p:sp>
        <p:nvSpPr>
          <p:cNvPr id="21" name="Ellipsi 20"/>
          <p:cNvSpPr/>
          <p:nvPr/>
        </p:nvSpPr>
        <p:spPr>
          <a:xfrm>
            <a:off x="355600" y="4527550"/>
            <a:ext cx="2279650" cy="1511300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26637" name="Tekstiruutu 21"/>
          <p:cNvSpPr txBox="1">
            <a:spLocks noChangeArrowheads="1"/>
          </p:cNvSpPr>
          <p:nvPr/>
        </p:nvSpPr>
        <p:spPr bwMode="auto">
          <a:xfrm>
            <a:off x="762000" y="5057775"/>
            <a:ext cx="1198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b="1"/>
              <a:t>BSTF MS</a:t>
            </a:r>
          </a:p>
        </p:txBody>
      </p:sp>
      <p:sp>
        <p:nvSpPr>
          <p:cNvPr id="26638" name="Tekstiruutu 23"/>
          <p:cNvSpPr txBox="1">
            <a:spLocks noChangeArrowheads="1"/>
          </p:cNvSpPr>
          <p:nvPr/>
        </p:nvSpPr>
        <p:spPr bwMode="auto">
          <a:xfrm>
            <a:off x="1211263" y="4556125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FI</a:t>
            </a:r>
          </a:p>
        </p:txBody>
      </p:sp>
      <p:sp>
        <p:nvSpPr>
          <p:cNvPr id="26639" name="Tekstiruutu 25"/>
          <p:cNvSpPr txBox="1">
            <a:spLocks noChangeArrowheads="1"/>
          </p:cNvSpPr>
          <p:nvPr/>
        </p:nvSpPr>
        <p:spPr bwMode="auto">
          <a:xfrm>
            <a:off x="827088" y="4591050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SE</a:t>
            </a:r>
          </a:p>
        </p:txBody>
      </p:sp>
      <p:sp>
        <p:nvSpPr>
          <p:cNvPr id="26640" name="Tekstiruutu 26"/>
          <p:cNvSpPr txBox="1">
            <a:spLocks noChangeArrowheads="1"/>
          </p:cNvSpPr>
          <p:nvPr/>
        </p:nvSpPr>
        <p:spPr bwMode="auto">
          <a:xfrm>
            <a:off x="511175" y="4756150"/>
            <a:ext cx="531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NO</a:t>
            </a:r>
          </a:p>
        </p:txBody>
      </p:sp>
      <p:sp>
        <p:nvSpPr>
          <p:cNvPr id="26641" name="Tekstiruutu 27"/>
          <p:cNvSpPr txBox="1">
            <a:spLocks noChangeArrowheads="1"/>
          </p:cNvSpPr>
          <p:nvPr/>
        </p:nvSpPr>
        <p:spPr bwMode="auto">
          <a:xfrm>
            <a:off x="357188" y="5064125"/>
            <a:ext cx="531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DK</a:t>
            </a:r>
          </a:p>
        </p:txBody>
      </p:sp>
      <p:sp>
        <p:nvSpPr>
          <p:cNvPr id="26642" name="Tekstiruutu 28"/>
          <p:cNvSpPr txBox="1">
            <a:spLocks noChangeArrowheads="1"/>
          </p:cNvSpPr>
          <p:nvPr/>
        </p:nvSpPr>
        <p:spPr bwMode="auto">
          <a:xfrm>
            <a:off x="400050" y="5372100"/>
            <a:ext cx="53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DE</a:t>
            </a:r>
          </a:p>
        </p:txBody>
      </p:sp>
      <p:sp>
        <p:nvSpPr>
          <p:cNvPr id="26643" name="Tekstiruutu 29"/>
          <p:cNvSpPr txBox="1">
            <a:spLocks noChangeArrowheads="1"/>
          </p:cNvSpPr>
          <p:nvPr/>
        </p:nvSpPr>
        <p:spPr bwMode="auto">
          <a:xfrm>
            <a:off x="762000" y="5567363"/>
            <a:ext cx="5318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PL</a:t>
            </a:r>
          </a:p>
        </p:txBody>
      </p:sp>
      <p:sp>
        <p:nvSpPr>
          <p:cNvPr id="26644" name="Tekstiruutu 30"/>
          <p:cNvSpPr txBox="1">
            <a:spLocks noChangeArrowheads="1"/>
          </p:cNvSpPr>
          <p:nvPr/>
        </p:nvSpPr>
        <p:spPr bwMode="auto">
          <a:xfrm>
            <a:off x="2101850" y="5129213"/>
            <a:ext cx="53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RU</a:t>
            </a:r>
          </a:p>
        </p:txBody>
      </p:sp>
      <p:sp>
        <p:nvSpPr>
          <p:cNvPr id="26645" name="Tekstiruutu 31"/>
          <p:cNvSpPr txBox="1">
            <a:spLocks noChangeArrowheads="1"/>
          </p:cNvSpPr>
          <p:nvPr/>
        </p:nvSpPr>
        <p:spPr bwMode="auto">
          <a:xfrm>
            <a:off x="1812925" y="5526088"/>
            <a:ext cx="531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EE</a:t>
            </a:r>
          </a:p>
        </p:txBody>
      </p:sp>
      <p:sp>
        <p:nvSpPr>
          <p:cNvPr id="26646" name="Tekstiruutu 32"/>
          <p:cNvSpPr txBox="1">
            <a:spLocks noChangeArrowheads="1"/>
          </p:cNvSpPr>
          <p:nvPr/>
        </p:nvSpPr>
        <p:spPr bwMode="auto">
          <a:xfrm>
            <a:off x="1427163" y="5719763"/>
            <a:ext cx="531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LV</a:t>
            </a:r>
          </a:p>
        </p:txBody>
      </p:sp>
      <p:sp>
        <p:nvSpPr>
          <p:cNvPr id="26647" name="Tekstiruutu 33"/>
          <p:cNvSpPr txBox="1">
            <a:spLocks noChangeArrowheads="1"/>
          </p:cNvSpPr>
          <p:nvPr/>
        </p:nvSpPr>
        <p:spPr bwMode="auto">
          <a:xfrm>
            <a:off x="1042988" y="5732463"/>
            <a:ext cx="5334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/>
              <a:t>LT</a:t>
            </a:r>
          </a:p>
        </p:txBody>
      </p:sp>
      <p:cxnSp>
        <p:nvCxnSpPr>
          <p:cNvPr id="35" name="Suora nuoliyhdysviiva 34"/>
          <p:cNvCxnSpPr/>
          <p:nvPr/>
        </p:nvCxnSpPr>
        <p:spPr>
          <a:xfrm flipV="1">
            <a:off x="1016794" y="3483908"/>
            <a:ext cx="0" cy="1003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649" name="Tekstiruutu 35"/>
          <p:cNvSpPr txBox="1">
            <a:spLocks noChangeArrowheads="1"/>
          </p:cNvSpPr>
          <p:nvPr/>
        </p:nvSpPr>
        <p:spPr bwMode="auto">
          <a:xfrm>
            <a:off x="26193" y="3632994"/>
            <a:ext cx="108942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i-FI" altLang="fi-FI" sz="1400" b="1" dirty="0" err="1" smtClean="0"/>
              <a:t>Proposals</a:t>
            </a:r>
            <a:r>
              <a:rPr lang="fi-FI" altLang="fi-FI" sz="1400" b="1" dirty="0" smtClean="0"/>
              <a:t>, action </a:t>
            </a:r>
            <a:r>
              <a:rPr lang="fi-FI" altLang="fi-FI" sz="1400" b="1" dirty="0" err="1" smtClean="0"/>
              <a:t>plans</a:t>
            </a:r>
            <a:endParaRPr lang="fi-FI" altLang="fi-FI" sz="1400" b="1" dirty="0"/>
          </a:p>
        </p:txBody>
      </p:sp>
      <p:sp>
        <p:nvSpPr>
          <p:cNvPr id="26650" name="Tekstiruutu 38"/>
          <p:cNvSpPr txBox="1">
            <a:spLocks noChangeArrowheads="1"/>
          </p:cNvSpPr>
          <p:nvPr/>
        </p:nvSpPr>
        <p:spPr bwMode="auto">
          <a:xfrm>
            <a:off x="1457325" y="3963988"/>
            <a:ext cx="1554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i-FI" altLang="fi-FI" sz="1400" b="1" dirty="0" err="1"/>
              <a:t>Commissions</a:t>
            </a:r>
            <a:r>
              <a:rPr lang="fi-FI" altLang="fi-FI" sz="1400" b="1" dirty="0"/>
              <a:t>, </a:t>
            </a:r>
            <a:r>
              <a:rPr lang="fi-FI" altLang="fi-FI" sz="1400" b="1" dirty="0" smtClean="0"/>
              <a:t>action </a:t>
            </a:r>
            <a:r>
              <a:rPr lang="fi-FI" altLang="fi-FI" sz="1400" b="1" dirty="0" err="1" smtClean="0"/>
              <a:t>plans</a:t>
            </a:r>
            <a:endParaRPr lang="fi-FI" altLang="fi-FI" sz="1400" b="1" dirty="0"/>
          </a:p>
        </p:txBody>
      </p:sp>
      <p:cxnSp>
        <p:nvCxnSpPr>
          <p:cNvPr id="4" name="Suora nuoliyhdysviiva 3"/>
          <p:cNvCxnSpPr/>
          <p:nvPr/>
        </p:nvCxnSpPr>
        <p:spPr>
          <a:xfrm>
            <a:off x="3779912" y="4527550"/>
            <a:ext cx="216024" cy="3635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99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35968"/>
          </a:xfrm>
        </p:spPr>
        <p:txBody>
          <a:bodyPr/>
          <a:lstStyle/>
          <a:p>
            <a:pPr algn="ctr"/>
            <a:r>
              <a:rPr lang="en-US" altLang="fi-FI" sz="2000" dirty="0" smtClean="0"/>
              <a:t>BALTIC SEA REGION CRIME COMBAT ACTIONS 2016-2018</a:t>
            </a:r>
            <a:br>
              <a:rPr lang="en-US" altLang="fi-FI" sz="2000" dirty="0" smtClean="0"/>
            </a:br>
            <a:r>
              <a:rPr lang="en-US" altLang="fi-FI" sz="2000" dirty="0" smtClean="0"/>
              <a:t>(BSRCCA 2016-2018) </a:t>
            </a:r>
            <a:r>
              <a:rPr lang="en-US" altLang="fi-FI" sz="2400" dirty="0" smtClean="0"/>
              <a:t/>
            </a:r>
            <a:br>
              <a:rPr lang="en-US" altLang="fi-FI" sz="2400" dirty="0" smtClean="0"/>
            </a:br>
            <a:r>
              <a:rPr lang="en-US" altLang="fi-FI" sz="1800" dirty="0" smtClean="0"/>
              <a:t>INFORMATION EXCHANGE</a:t>
            </a:r>
          </a:p>
        </p:txBody>
      </p:sp>
      <p:sp>
        <p:nvSpPr>
          <p:cNvPr id="26630" name="Tekstiruutu 6"/>
          <p:cNvSpPr txBox="1">
            <a:spLocks noChangeArrowheads="1"/>
          </p:cNvSpPr>
          <p:nvPr/>
        </p:nvSpPr>
        <p:spPr bwMode="auto">
          <a:xfrm>
            <a:off x="6358237" y="4522506"/>
            <a:ext cx="2313454" cy="64633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b="1" dirty="0"/>
              <a:t>BSTF </a:t>
            </a:r>
            <a:r>
              <a:rPr lang="fi-FI" altLang="fi-FI" b="1" dirty="0" err="1" smtClean="0"/>
              <a:t>Secretariat</a:t>
            </a:r>
            <a:endParaRPr lang="fi-FI" altLang="fi-FI" b="1" dirty="0" smtClean="0"/>
          </a:p>
          <a:p>
            <a:pPr eaLnBrk="1" hangingPunct="1"/>
            <a:r>
              <a:rPr lang="fi-FI" altLang="fi-FI" b="1" dirty="0" err="1" smtClean="0"/>
              <a:t>admin</a:t>
            </a:r>
            <a:r>
              <a:rPr lang="fi-FI" altLang="fi-FI" b="1" dirty="0" smtClean="0"/>
              <a:t>: </a:t>
            </a:r>
            <a:r>
              <a:rPr lang="fi-FI" altLang="fi-FI" b="1" dirty="0" err="1" smtClean="0"/>
              <a:t>emails</a:t>
            </a:r>
            <a:r>
              <a:rPr lang="fi-FI" altLang="fi-FI" b="1" dirty="0" smtClean="0"/>
              <a:t>, EPE</a:t>
            </a:r>
            <a:endParaRPr lang="fi-FI" altLang="fi-FI" dirty="0"/>
          </a:p>
        </p:txBody>
      </p:sp>
      <p:sp>
        <p:nvSpPr>
          <p:cNvPr id="21" name="Ellipsi 20"/>
          <p:cNvSpPr/>
          <p:nvPr/>
        </p:nvSpPr>
        <p:spPr>
          <a:xfrm>
            <a:off x="857664" y="1994274"/>
            <a:ext cx="4461288" cy="3907258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i-FI" b="1" dirty="0" smtClean="0">
                <a:solidFill>
                  <a:schemeClr val="tx1"/>
                </a:solidFill>
              </a:rPr>
              <a:t>SIENA </a:t>
            </a:r>
          </a:p>
          <a:p>
            <a:pPr algn="ctr">
              <a:defRPr/>
            </a:pPr>
            <a:r>
              <a:rPr lang="fi-FI" b="1" dirty="0" smtClean="0">
                <a:solidFill>
                  <a:schemeClr val="tx1"/>
                </a:solidFill>
              </a:rPr>
              <a:t>INFORMATION</a:t>
            </a:r>
          </a:p>
          <a:p>
            <a:pPr algn="ctr">
              <a:defRPr/>
            </a:pPr>
            <a:r>
              <a:rPr lang="fi-FI" b="1" dirty="0" smtClean="0">
                <a:solidFill>
                  <a:schemeClr val="tx1"/>
                </a:solidFill>
              </a:rPr>
              <a:t>EXCHANGE</a:t>
            </a:r>
            <a:endParaRPr lang="fi-FI" b="1" dirty="0">
              <a:solidFill>
                <a:schemeClr val="tx1"/>
              </a:solidFill>
            </a:endParaRPr>
          </a:p>
        </p:txBody>
      </p:sp>
      <p:sp>
        <p:nvSpPr>
          <p:cNvPr id="26638" name="Tekstiruutu 23"/>
          <p:cNvSpPr txBox="1">
            <a:spLocks noChangeArrowheads="1"/>
          </p:cNvSpPr>
          <p:nvPr/>
        </p:nvSpPr>
        <p:spPr bwMode="auto">
          <a:xfrm>
            <a:off x="2872408" y="1994274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FI</a:t>
            </a:r>
          </a:p>
        </p:txBody>
      </p:sp>
      <p:sp>
        <p:nvSpPr>
          <p:cNvPr id="26639" name="Tekstiruutu 25"/>
          <p:cNvSpPr txBox="1">
            <a:spLocks noChangeArrowheads="1"/>
          </p:cNvSpPr>
          <p:nvPr/>
        </p:nvSpPr>
        <p:spPr bwMode="auto">
          <a:xfrm>
            <a:off x="1784946" y="2348880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SE</a:t>
            </a:r>
          </a:p>
        </p:txBody>
      </p:sp>
      <p:sp>
        <p:nvSpPr>
          <p:cNvPr id="26640" name="Tekstiruutu 26"/>
          <p:cNvSpPr txBox="1">
            <a:spLocks noChangeArrowheads="1"/>
          </p:cNvSpPr>
          <p:nvPr/>
        </p:nvSpPr>
        <p:spPr bwMode="auto">
          <a:xfrm>
            <a:off x="1259632" y="2872879"/>
            <a:ext cx="531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NO</a:t>
            </a:r>
          </a:p>
        </p:txBody>
      </p:sp>
      <p:sp>
        <p:nvSpPr>
          <p:cNvPr id="26641" name="Tekstiruutu 27"/>
          <p:cNvSpPr txBox="1">
            <a:spLocks noChangeArrowheads="1"/>
          </p:cNvSpPr>
          <p:nvPr/>
        </p:nvSpPr>
        <p:spPr bwMode="auto">
          <a:xfrm>
            <a:off x="878922" y="3572458"/>
            <a:ext cx="531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DK</a:t>
            </a:r>
          </a:p>
        </p:txBody>
      </p:sp>
      <p:sp>
        <p:nvSpPr>
          <p:cNvPr id="26642" name="Tekstiruutu 28"/>
          <p:cNvSpPr txBox="1">
            <a:spLocks noChangeArrowheads="1"/>
          </p:cNvSpPr>
          <p:nvPr/>
        </p:nvSpPr>
        <p:spPr bwMode="auto">
          <a:xfrm>
            <a:off x="1079775" y="4467225"/>
            <a:ext cx="53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DE</a:t>
            </a:r>
          </a:p>
        </p:txBody>
      </p:sp>
      <p:sp>
        <p:nvSpPr>
          <p:cNvPr id="26643" name="Tekstiruutu 29"/>
          <p:cNvSpPr txBox="1">
            <a:spLocks noChangeArrowheads="1"/>
          </p:cNvSpPr>
          <p:nvPr/>
        </p:nvSpPr>
        <p:spPr bwMode="auto">
          <a:xfrm>
            <a:off x="1562422" y="5062538"/>
            <a:ext cx="5318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PL</a:t>
            </a:r>
          </a:p>
        </p:txBody>
      </p:sp>
      <p:sp>
        <p:nvSpPr>
          <p:cNvPr id="26645" name="Tekstiruutu 31"/>
          <p:cNvSpPr txBox="1">
            <a:spLocks noChangeArrowheads="1"/>
          </p:cNvSpPr>
          <p:nvPr/>
        </p:nvSpPr>
        <p:spPr bwMode="auto">
          <a:xfrm>
            <a:off x="4499992" y="4613275"/>
            <a:ext cx="531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EE</a:t>
            </a:r>
          </a:p>
        </p:txBody>
      </p:sp>
      <p:sp>
        <p:nvSpPr>
          <p:cNvPr id="26646" name="Tekstiruutu 32"/>
          <p:cNvSpPr txBox="1">
            <a:spLocks noChangeArrowheads="1"/>
          </p:cNvSpPr>
          <p:nvPr/>
        </p:nvSpPr>
        <p:spPr bwMode="auto">
          <a:xfrm>
            <a:off x="3851920" y="5210969"/>
            <a:ext cx="531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LV</a:t>
            </a:r>
          </a:p>
        </p:txBody>
      </p:sp>
      <p:sp>
        <p:nvSpPr>
          <p:cNvPr id="26647" name="Tekstiruutu 33"/>
          <p:cNvSpPr txBox="1">
            <a:spLocks noChangeArrowheads="1"/>
          </p:cNvSpPr>
          <p:nvPr/>
        </p:nvSpPr>
        <p:spPr bwMode="auto">
          <a:xfrm>
            <a:off x="2843411" y="5543551"/>
            <a:ext cx="5334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LT</a:t>
            </a:r>
          </a:p>
        </p:txBody>
      </p:sp>
      <p:sp>
        <p:nvSpPr>
          <p:cNvPr id="29" name="Tekstiruutu 23"/>
          <p:cNvSpPr txBox="1">
            <a:spLocks noChangeArrowheads="1"/>
          </p:cNvSpPr>
          <p:nvPr/>
        </p:nvSpPr>
        <p:spPr bwMode="auto">
          <a:xfrm>
            <a:off x="1791445" y="4337840"/>
            <a:ext cx="25922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i-FI" altLang="fi-FI" sz="1400" b="1" dirty="0" err="1" smtClean="0"/>
              <a:t>Europol</a:t>
            </a:r>
            <a:r>
              <a:rPr lang="fi-FI" altLang="fi-FI" sz="1400" b="1" dirty="0" smtClean="0"/>
              <a:t>, </a:t>
            </a:r>
            <a:r>
              <a:rPr lang="fi-FI" altLang="fi-FI" sz="1400" b="1" dirty="0" err="1" smtClean="0"/>
              <a:t>information</a:t>
            </a:r>
            <a:r>
              <a:rPr lang="fi-FI" altLang="fi-FI" sz="1400" b="1" dirty="0" smtClean="0"/>
              <a:t> </a:t>
            </a:r>
            <a:r>
              <a:rPr lang="fi-FI" altLang="fi-FI" sz="1400" b="1" dirty="0" err="1" smtClean="0"/>
              <a:t>sharing</a:t>
            </a:r>
            <a:r>
              <a:rPr lang="fi-FI" altLang="fi-FI" sz="1400" b="1" dirty="0" smtClean="0"/>
              <a:t>, </a:t>
            </a:r>
            <a:r>
              <a:rPr lang="fi-FI" altLang="fi-FI" sz="1400" b="1" dirty="0" err="1" smtClean="0"/>
              <a:t>analythical</a:t>
            </a:r>
            <a:r>
              <a:rPr lang="fi-FI" altLang="fi-FI" sz="1400" b="1" dirty="0" smtClean="0"/>
              <a:t> and </a:t>
            </a:r>
            <a:r>
              <a:rPr lang="fi-FI" altLang="fi-FI" sz="1400" b="1" dirty="0" err="1" smtClean="0"/>
              <a:t>operational</a:t>
            </a:r>
            <a:r>
              <a:rPr lang="fi-FI" altLang="fi-FI" sz="1400" b="1" dirty="0" smtClean="0"/>
              <a:t> </a:t>
            </a:r>
            <a:r>
              <a:rPr lang="fi-FI" altLang="fi-FI" sz="1400" b="1" dirty="0" err="1" smtClean="0"/>
              <a:t>support</a:t>
            </a:r>
            <a:endParaRPr lang="fi-FI" altLang="fi-FI" sz="1400" b="1" dirty="0"/>
          </a:p>
        </p:txBody>
      </p:sp>
      <p:sp>
        <p:nvSpPr>
          <p:cNvPr id="3" name="Ellipsi 2"/>
          <p:cNvSpPr/>
          <p:nvPr/>
        </p:nvSpPr>
        <p:spPr>
          <a:xfrm>
            <a:off x="6746465" y="3501009"/>
            <a:ext cx="936104" cy="720080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 smtClean="0">
                <a:solidFill>
                  <a:schemeClr val="tx1"/>
                </a:solidFill>
              </a:rPr>
              <a:t>RU</a:t>
            </a:r>
          </a:p>
        </p:txBody>
      </p:sp>
      <p:cxnSp>
        <p:nvCxnSpPr>
          <p:cNvPr id="10" name="Suora nuoliyhdysviiva 9"/>
          <p:cNvCxnSpPr>
            <a:endCxn id="26630" idx="1"/>
          </p:cNvCxnSpPr>
          <p:nvPr/>
        </p:nvCxnSpPr>
        <p:spPr>
          <a:xfrm>
            <a:off x="5338721" y="4467225"/>
            <a:ext cx="1019516" cy="37844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uora nuoliyhdysviiva 14"/>
          <p:cNvCxnSpPr/>
          <p:nvPr/>
        </p:nvCxnSpPr>
        <p:spPr>
          <a:xfrm flipV="1">
            <a:off x="5318952" y="3743931"/>
            <a:ext cx="1122048" cy="11770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Tekstiruutu 6"/>
          <p:cNvSpPr txBox="1">
            <a:spLocks noChangeArrowheads="1"/>
          </p:cNvSpPr>
          <p:nvPr/>
        </p:nvSpPr>
        <p:spPr bwMode="auto">
          <a:xfrm>
            <a:off x="6335081" y="2502867"/>
            <a:ext cx="2582758" cy="92333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i-FI" altLang="fi-FI" b="1" dirty="0" err="1" smtClean="0"/>
              <a:t>Operational</a:t>
            </a:r>
            <a:r>
              <a:rPr lang="fi-FI" altLang="fi-FI" b="1" dirty="0" smtClean="0"/>
              <a:t> </a:t>
            </a:r>
          </a:p>
          <a:p>
            <a:pPr algn="ctr" eaLnBrk="1" hangingPunct="1"/>
            <a:r>
              <a:rPr lang="fi-FI" altLang="fi-FI" b="1" dirty="0" err="1" smtClean="0"/>
              <a:t>information</a:t>
            </a:r>
            <a:r>
              <a:rPr lang="fi-FI" altLang="fi-FI" b="1" dirty="0" smtClean="0"/>
              <a:t> </a:t>
            </a:r>
            <a:r>
              <a:rPr lang="fi-FI" altLang="fi-FI" b="1" dirty="0" err="1" smtClean="0"/>
              <a:t>exchange</a:t>
            </a:r>
            <a:endParaRPr lang="fi-FI" altLang="fi-FI" b="1" dirty="0" smtClean="0"/>
          </a:p>
          <a:p>
            <a:pPr algn="ctr" eaLnBrk="1" hangingPunct="1"/>
            <a:r>
              <a:rPr lang="fi-FI" altLang="fi-FI" b="1" dirty="0" smtClean="0"/>
              <a:t>INTERPOL</a:t>
            </a:r>
          </a:p>
        </p:txBody>
      </p:sp>
      <p:sp>
        <p:nvSpPr>
          <p:cNvPr id="46" name="Ellipsi 45"/>
          <p:cNvSpPr/>
          <p:nvPr/>
        </p:nvSpPr>
        <p:spPr>
          <a:xfrm>
            <a:off x="7682569" y="1648869"/>
            <a:ext cx="936104" cy="720080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 smtClean="0">
                <a:solidFill>
                  <a:schemeClr val="tx1"/>
                </a:solidFill>
              </a:rPr>
              <a:t>Third</a:t>
            </a:r>
          </a:p>
          <a:p>
            <a:pPr algn="ctr"/>
            <a:r>
              <a:rPr lang="fi-FI" sz="1400" b="1" dirty="0" err="1" smtClean="0">
                <a:solidFill>
                  <a:schemeClr val="tx1"/>
                </a:solidFill>
              </a:rPr>
              <a:t>state</a:t>
            </a:r>
            <a:endParaRPr lang="fi-FI" sz="1400" b="1" dirty="0" smtClean="0">
              <a:solidFill>
                <a:schemeClr val="tx1"/>
              </a:solidFill>
            </a:endParaRPr>
          </a:p>
        </p:txBody>
      </p:sp>
      <p:sp>
        <p:nvSpPr>
          <p:cNvPr id="47" name="Ellipsi 46"/>
          <p:cNvSpPr/>
          <p:nvPr/>
        </p:nvSpPr>
        <p:spPr>
          <a:xfrm>
            <a:off x="6278413" y="1628800"/>
            <a:ext cx="936104" cy="720080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 smtClean="0">
                <a:solidFill>
                  <a:schemeClr val="tx1"/>
                </a:solidFill>
              </a:rPr>
              <a:t>Third</a:t>
            </a:r>
          </a:p>
          <a:p>
            <a:pPr algn="ctr"/>
            <a:r>
              <a:rPr lang="fi-FI" sz="1400" b="1" dirty="0" err="1" smtClean="0">
                <a:solidFill>
                  <a:schemeClr val="tx1"/>
                </a:solidFill>
              </a:rPr>
              <a:t>state</a:t>
            </a:r>
            <a:endParaRPr lang="fi-FI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48" name="Suora nuoliyhdysviiva 47"/>
          <p:cNvCxnSpPr/>
          <p:nvPr/>
        </p:nvCxnSpPr>
        <p:spPr>
          <a:xfrm flipV="1">
            <a:off x="4809944" y="2148261"/>
            <a:ext cx="1418240" cy="2206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uora nuoliyhdysviiva 48"/>
          <p:cNvCxnSpPr/>
          <p:nvPr/>
        </p:nvCxnSpPr>
        <p:spPr>
          <a:xfrm flipV="1">
            <a:off x="4962344" y="2302249"/>
            <a:ext cx="2849743" cy="2191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uora nuoliyhdysviiva 51"/>
          <p:cNvCxnSpPr/>
          <p:nvPr/>
        </p:nvCxnSpPr>
        <p:spPr>
          <a:xfrm flipV="1">
            <a:off x="7565675" y="2368949"/>
            <a:ext cx="462708" cy="126790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5" name="Suora nuoliyhdysviiva 54"/>
          <p:cNvCxnSpPr/>
          <p:nvPr/>
        </p:nvCxnSpPr>
        <p:spPr>
          <a:xfrm flipH="1" flipV="1">
            <a:off x="6876256" y="2348880"/>
            <a:ext cx="144016" cy="115213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16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35968"/>
          </a:xfrm>
        </p:spPr>
        <p:txBody>
          <a:bodyPr/>
          <a:lstStyle/>
          <a:p>
            <a:pPr algn="ctr"/>
            <a:r>
              <a:rPr lang="en-US" altLang="fi-FI" sz="2000" dirty="0" smtClean="0"/>
              <a:t>BALTIC SEA REGION CRIME COMBAT ACTIONS 2016-2018</a:t>
            </a:r>
            <a:br>
              <a:rPr lang="en-US" altLang="fi-FI" sz="2000" dirty="0" smtClean="0"/>
            </a:br>
            <a:r>
              <a:rPr lang="en-US" altLang="fi-FI" sz="2000" dirty="0" smtClean="0"/>
              <a:t>(BSRCCA 2016-2018) </a:t>
            </a:r>
            <a:r>
              <a:rPr lang="en-US" altLang="fi-FI" sz="2400" dirty="0" smtClean="0"/>
              <a:t/>
            </a:r>
            <a:br>
              <a:rPr lang="en-US" altLang="fi-FI" sz="2400" dirty="0" smtClean="0"/>
            </a:br>
            <a:r>
              <a:rPr lang="en-US" altLang="fi-FI" sz="1800" dirty="0" smtClean="0"/>
              <a:t>OPERATIONAL ACTIONS DESCRIPTION – </a:t>
            </a:r>
            <a:r>
              <a:rPr lang="en-US" altLang="fi-FI" sz="1800" dirty="0" err="1" smtClean="0"/>
              <a:t>Imaginery</a:t>
            </a:r>
            <a:r>
              <a:rPr lang="en-US" altLang="fi-FI" sz="1800" dirty="0" smtClean="0"/>
              <a:t> examples</a:t>
            </a:r>
          </a:p>
        </p:txBody>
      </p:sp>
      <p:sp>
        <p:nvSpPr>
          <p:cNvPr id="21" name="Ellipsi 20"/>
          <p:cNvSpPr/>
          <p:nvPr/>
        </p:nvSpPr>
        <p:spPr>
          <a:xfrm>
            <a:off x="395536" y="1994273"/>
            <a:ext cx="2476872" cy="1867363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i-FI" sz="1400" b="1" dirty="0" smtClean="0">
                <a:solidFill>
                  <a:schemeClr val="tx1"/>
                </a:solidFill>
              </a:rPr>
              <a:t>ACTION 1</a:t>
            </a:r>
          </a:p>
          <a:p>
            <a:pPr algn="ctr">
              <a:defRPr/>
            </a:pPr>
            <a:r>
              <a:rPr lang="fi-FI" sz="1400" b="1" dirty="0" err="1" smtClean="0">
                <a:solidFill>
                  <a:schemeClr val="tx1"/>
                </a:solidFill>
              </a:rPr>
              <a:t>Against</a:t>
            </a:r>
            <a:r>
              <a:rPr lang="fi-FI" sz="1400" b="1" dirty="0" smtClean="0">
                <a:solidFill>
                  <a:schemeClr val="tx1"/>
                </a:solidFill>
              </a:rPr>
              <a:t> </a:t>
            </a:r>
            <a:r>
              <a:rPr lang="fi-FI" sz="1400" b="1" dirty="0" err="1" smtClean="0">
                <a:solidFill>
                  <a:schemeClr val="tx1"/>
                </a:solidFill>
              </a:rPr>
              <a:t>Synthetic</a:t>
            </a:r>
            <a:r>
              <a:rPr lang="fi-FI" sz="1400" b="1" dirty="0" smtClean="0">
                <a:solidFill>
                  <a:schemeClr val="tx1"/>
                </a:solidFill>
              </a:rPr>
              <a:t> </a:t>
            </a:r>
            <a:r>
              <a:rPr lang="fi-FI" sz="1400" b="1" dirty="0" err="1" smtClean="0">
                <a:solidFill>
                  <a:schemeClr val="tx1"/>
                </a:solidFill>
              </a:rPr>
              <a:t>Drugs</a:t>
            </a:r>
            <a:r>
              <a:rPr lang="fi-FI" sz="1400" b="1" dirty="0" smtClean="0">
                <a:solidFill>
                  <a:schemeClr val="tx1"/>
                </a:solidFill>
              </a:rPr>
              <a:t> </a:t>
            </a:r>
            <a:r>
              <a:rPr lang="fi-FI" sz="1400" b="1" dirty="0" err="1" smtClean="0">
                <a:solidFill>
                  <a:schemeClr val="tx1"/>
                </a:solidFill>
              </a:rPr>
              <a:t>criminality</a:t>
            </a:r>
            <a:endParaRPr lang="fi-FI" sz="1400" b="1" dirty="0">
              <a:solidFill>
                <a:schemeClr val="tx1"/>
              </a:solidFill>
            </a:endParaRPr>
          </a:p>
        </p:txBody>
      </p:sp>
      <p:sp>
        <p:nvSpPr>
          <p:cNvPr id="26638" name="Tekstiruutu 23"/>
          <p:cNvSpPr txBox="1">
            <a:spLocks noChangeArrowheads="1"/>
          </p:cNvSpPr>
          <p:nvPr/>
        </p:nvSpPr>
        <p:spPr bwMode="auto">
          <a:xfrm>
            <a:off x="647975" y="2411800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FI</a:t>
            </a:r>
          </a:p>
        </p:txBody>
      </p:sp>
      <p:sp>
        <p:nvSpPr>
          <p:cNvPr id="26642" name="Tekstiruutu 28"/>
          <p:cNvSpPr txBox="1">
            <a:spLocks noChangeArrowheads="1"/>
          </p:cNvSpPr>
          <p:nvPr/>
        </p:nvSpPr>
        <p:spPr bwMode="auto">
          <a:xfrm>
            <a:off x="7524328" y="2017242"/>
            <a:ext cx="53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DE</a:t>
            </a:r>
          </a:p>
        </p:txBody>
      </p:sp>
      <p:sp>
        <p:nvSpPr>
          <p:cNvPr id="3" name="Ellipsi 2"/>
          <p:cNvSpPr/>
          <p:nvPr/>
        </p:nvSpPr>
        <p:spPr>
          <a:xfrm>
            <a:off x="3761383" y="5085184"/>
            <a:ext cx="1598055" cy="1014140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 smtClean="0">
                <a:solidFill>
                  <a:schemeClr val="tx1"/>
                </a:solidFill>
              </a:rPr>
              <a:t>INTERPOL</a:t>
            </a:r>
          </a:p>
          <a:p>
            <a:pPr algn="ctr"/>
            <a:r>
              <a:rPr lang="fi-FI" sz="1400" b="1" dirty="0" err="1" smtClean="0">
                <a:solidFill>
                  <a:schemeClr val="tx1"/>
                </a:solidFill>
              </a:rPr>
              <a:t>support</a:t>
            </a:r>
            <a:endParaRPr lang="fi-FI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10" name="Suora nuoliyhdysviiva 9"/>
          <p:cNvCxnSpPr>
            <a:stCxn id="3" idx="6"/>
            <a:endCxn id="32" idx="3"/>
          </p:cNvCxnSpPr>
          <p:nvPr/>
        </p:nvCxnSpPr>
        <p:spPr>
          <a:xfrm flipV="1">
            <a:off x="5359438" y="3471410"/>
            <a:ext cx="1647203" cy="212084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uora nuoliyhdysviiva 14"/>
          <p:cNvCxnSpPr>
            <a:stCxn id="21" idx="5"/>
            <a:endCxn id="3" idx="2"/>
          </p:cNvCxnSpPr>
          <p:nvPr/>
        </p:nvCxnSpPr>
        <p:spPr>
          <a:xfrm>
            <a:off x="2509678" y="3588167"/>
            <a:ext cx="1251705" cy="20040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Ellipsi 46"/>
          <p:cNvSpPr/>
          <p:nvPr/>
        </p:nvSpPr>
        <p:spPr>
          <a:xfrm>
            <a:off x="3864495" y="1641447"/>
            <a:ext cx="1323901" cy="1233126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 err="1" smtClean="0">
                <a:solidFill>
                  <a:schemeClr val="tx1"/>
                </a:solidFill>
              </a:rPr>
              <a:t>Europol</a:t>
            </a:r>
            <a:endParaRPr lang="fi-FI" sz="1400" b="1" dirty="0" smtClean="0">
              <a:solidFill>
                <a:schemeClr val="tx1"/>
              </a:solidFill>
            </a:endParaRPr>
          </a:p>
          <a:p>
            <a:pPr algn="ctr"/>
            <a:r>
              <a:rPr lang="fi-FI" sz="1400" b="1" dirty="0" err="1" smtClean="0">
                <a:solidFill>
                  <a:schemeClr val="tx1"/>
                </a:solidFill>
              </a:rPr>
              <a:t>support</a:t>
            </a:r>
            <a:endParaRPr lang="fi-FI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48" name="Suora nuoliyhdysviiva 47"/>
          <p:cNvCxnSpPr>
            <a:stCxn id="21" idx="6"/>
            <a:endCxn id="47" idx="2"/>
          </p:cNvCxnSpPr>
          <p:nvPr/>
        </p:nvCxnSpPr>
        <p:spPr>
          <a:xfrm flipV="1">
            <a:off x="2872408" y="2258010"/>
            <a:ext cx="992087" cy="66994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uora nuoliyhdysviiva 48"/>
          <p:cNvCxnSpPr>
            <a:stCxn id="47" idx="6"/>
          </p:cNvCxnSpPr>
          <p:nvPr/>
        </p:nvCxnSpPr>
        <p:spPr>
          <a:xfrm>
            <a:off x="5188396" y="2258010"/>
            <a:ext cx="1469342" cy="47424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kstiruutu 33"/>
          <p:cNvSpPr txBox="1">
            <a:spLocks noChangeArrowheads="1"/>
          </p:cNvSpPr>
          <p:nvPr/>
        </p:nvSpPr>
        <p:spPr bwMode="auto">
          <a:xfrm>
            <a:off x="2262783" y="2504811"/>
            <a:ext cx="5334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LT</a:t>
            </a:r>
          </a:p>
        </p:txBody>
      </p:sp>
      <p:sp>
        <p:nvSpPr>
          <p:cNvPr id="26" name="Tekstiruutu 32"/>
          <p:cNvSpPr txBox="1">
            <a:spLocks noChangeArrowheads="1"/>
          </p:cNvSpPr>
          <p:nvPr/>
        </p:nvSpPr>
        <p:spPr bwMode="auto">
          <a:xfrm>
            <a:off x="2340596" y="3002899"/>
            <a:ext cx="531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LV</a:t>
            </a:r>
          </a:p>
        </p:txBody>
      </p:sp>
      <p:sp>
        <p:nvSpPr>
          <p:cNvPr id="27" name="Tekstiruutu 31"/>
          <p:cNvSpPr txBox="1">
            <a:spLocks noChangeArrowheads="1"/>
          </p:cNvSpPr>
          <p:nvPr/>
        </p:nvSpPr>
        <p:spPr bwMode="auto">
          <a:xfrm>
            <a:off x="437086" y="2986697"/>
            <a:ext cx="531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 altLang="fi-FI" sz="1400" b="1" dirty="0"/>
              <a:t>EE</a:t>
            </a:r>
          </a:p>
        </p:txBody>
      </p:sp>
      <p:sp>
        <p:nvSpPr>
          <p:cNvPr id="32" name="Ellipsi 31"/>
          <p:cNvSpPr/>
          <p:nvPr/>
        </p:nvSpPr>
        <p:spPr>
          <a:xfrm>
            <a:off x="6643911" y="1877516"/>
            <a:ext cx="2476872" cy="1867363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i-FI" sz="1400" b="1" dirty="0" smtClean="0">
                <a:solidFill>
                  <a:schemeClr val="tx1"/>
                </a:solidFill>
              </a:rPr>
              <a:t>ACTION 2</a:t>
            </a:r>
          </a:p>
          <a:p>
            <a:pPr algn="ctr">
              <a:defRPr/>
            </a:pPr>
            <a:r>
              <a:rPr lang="fi-FI" sz="1400" b="1" dirty="0" err="1" smtClean="0">
                <a:solidFill>
                  <a:schemeClr val="tx1"/>
                </a:solidFill>
              </a:rPr>
              <a:t>Against</a:t>
            </a:r>
            <a:r>
              <a:rPr lang="fi-FI" sz="1400" b="1" dirty="0" smtClean="0">
                <a:solidFill>
                  <a:schemeClr val="tx1"/>
                </a:solidFill>
              </a:rPr>
              <a:t> </a:t>
            </a:r>
            <a:r>
              <a:rPr lang="fi-FI" sz="1400" b="1" dirty="0" err="1" smtClean="0">
                <a:solidFill>
                  <a:schemeClr val="tx1"/>
                </a:solidFill>
              </a:rPr>
              <a:t>Organised</a:t>
            </a:r>
            <a:r>
              <a:rPr lang="fi-FI" sz="1400" b="1" dirty="0" smtClean="0">
                <a:solidFill>
                  <a:schemeClr val="tx1"/>
                </a:solidFill>
              </a:rPr>
              <a:t> Mobile  </a:t>
            </a:r>
            <a:r>
              <a:rPr lang="fi-FI" sz="1400" b="1" dirty="0" err="1" smtClean="0">
                <a:solidFill>
                  <a:schemeClr val="tx1"/>
                </a:solidFill>
              </a:rPr>
              <a:t>Criminal</a:t>
            </a:r>
            <a:r>
              <a:rPr lang="fi-FI" sz="1400" b="1" dirty="0" smtClean="0">
                <a:solidFill>
                  <a:schemeClr val="tx1"/>
                </a:solidFill>
              </a:rPr>
              <a:t> </a:t>
            </a:r>
            <a:r>
              <a:rPr lang="fi-FI" sz="1400" b="1" dirty="0" err="1" smtClean="0">
                <a:solidFill>
                  <a:schemeClr val="tx1"/>
                </a:solidFill>
              </a:rPr>
              <a:t>Gangs</a:t>
            </a:r>
            <a:endParaRPr lang="fi-FI" sz="1400" b="1" dirty="0">
              <a:solidFill>
                <a:schemeClr val="tx1"/>
              </a:solidFill>
            </a:endParaRPr>
          </a:p>
        </p:txBody>
      </p:sp>
      <p:sp>
        <p:nvSpPr>
          <p:cNvPr id="6" name="Tekstiruutu 5"/>
          <p:cNvSpPr txBox="1"/>
          <p:nvPr/>
        </p:nvSpPr>
        <p:spPr>
          <a:xfrm>
            <a:off x="7622994" y="1994273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b="1" dirty="0" smtClean="0"/>
              <a:t>DE</a:t>
            </a:r>
            <a:endParaRPr lang="fi-FI" sz="1400" b="1" dirty="0"/>
          </a:p>
        </p:txBody>
      </p:sp>
      <p:sp>
        <p:nvSpPr>
          <p:cNvPr id="34" name="Tekstiruutu 33"/>
          <p:cNvSpPr txBox="1"/>
          <p:nvPr/>
        </p:nvSpPr>
        <p:spPr>
          <a:xfrm>
            <a:off x="8114456" y="1997821"/>
            <a:ext cx="413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b="1" dirty="0" smtClean="0"/>
              <a:t>PL</a:t>
            </a:r>
            <a:endParaRPr lang="fi-FI" sz="1400" b="1" dirty="0"/>
          </a:p>
        </p:txBody>
      </p:sp>
      <p:sp>
        <p:nvSpPr>
          <p:cNvPr id="35" name="Tekstiruutu 34"/>
          <p:cNvSpPr txBox="1"/>
          <p:nvPr/>
        </p:nvSpPr>
        <p:spPr>
          <a:xfrm>
            <a:off x="8473804" y="2258010"/>
            <a:ext cx="389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b="1" dirty="0" smtClean="0"/>
              <a:t>LT</a:t>
            </a:r>
            <a:endParaRPr lang="fi-FI" sz="1400" b="1" dirty="0"/>
          </a:p>
        </p:txBody>
      </p:sp>
      <p:sp>
        <p:nvSpPr>
          <p:cNvPr id="36" name="Tekstiruutu 35"/>
          <p:cNvSpPr txBox="1"/>
          <p:nvPr/>
        </p:nvSpPr>
        <p:spPr>
          <a:xfrm>
            <a:off x="7185642" y="2057081"/>
            <a:ext cx="343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b="1" dirty="0" smtClean="0"/>
              <a:t>FI</a:t>
            </a:r>
            <a:endParaRPr lang="fi-FI" sz="1400" b="1" dirty="0"/>
          </a:p>
        </p:txBody>
      </p:sp>
      <p:sp>
        <p:nvSpPr>
          <p:cNvPr id="37" name="Tekstiruutu 36"/>
          <p:cNvSpPr txBox="1"/>
          <p:nvPr/>
        </p:nvSpPr>
        <p:spPr>
          <a:xfrm>
            <a:off x="6842278" y="2311617"/>
            <a:ext cx="400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b="1" dirty="0" smtClean="0"/>
              <a:t>LV</a:t>
            </a:r>
            <a:endParaRPr lang="fi-FI" sz="1400" b="1" dirty="0"/>
          </a:p>
        </p:txBody>
      </p:sp>
      <p:sp>
        <p:nvSpPr>
          <p:cNvPr id="38" name="Tekstiruutu 37"/>
          <p:cNvSpPr txBox="1"/>
          <p:nvPr/>
        </p:nvSpPr>
        <p:spPr>
          <a:xfrm>
            <a:off x="8551426" y="2554792"/>
            <a:ext cx="425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b="1" dirty="0" smtClean="0"/>
              <a:t>EE</a:t>
            </a:r>
            <a:endParaRPr lang="fi-FI" sz="1400" b="1" dirty="0"/>
          </a:p>
        </p:txBody>
      </p:sp>
      <p:sp>
        <p:nvSpPr>
          <p:cNvPr id="30" name="Pyöristetty suorakulmio 29"/>
          <p:cNvSpPr/>
          <p:nvPr/>
        </p:nvSpPr>
        <p:spPr>
          <a:xfrm>
            <a:off x="755576" y="4531832"/>
            <a:ext cx="1507207" cy="1201424"/>
          </a:xfrm>
          <a:prstGeom prst="roundRect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b="1" dirty="0">
                <a:solidFill>
                  <a:schemeClr val="tx1"/>
                </a:solidFill>
              </a:rPr>
              <a:t>International Data Exchange </a:t>
            </a:r>
            <a:r>
              <a:rPr lang="fi-FI" sz="1200" b="1" dirty="0" err="1">
                <a:solidFill>
                  <a:schemeClr val="tx1"/>
                </a:solidFill>
              </a:rPr>
              <a:t>Platform</a:t>
            </a:r>
            <a:endParaRPr lang="fi-FI" sz="1200" b="1" dirty="0"/>
          </a:p>
        </p:txBody>
      </p:sp>
      <p:sp>
        <p:nvSpPr>
          <p:cNvPr id="31" name="Pyöristetty suorakulmio 30"/>
          <p:cNvSpPr/>
          <p:nvPr/>
        </p:nvSpPr>
        <p:spPr>
          <a:xfrm>
            <a:off x="7410927" y="4484472"/>
            <a:ext cx="1452214" cy="1201424"/>
          </a:xfrm>
          <a:prstGeom prst="roundRect">
            <a:avLst/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b="1" dirty="0" smtClean="0">
                <a:solidFill>
                  <a:schemeClr val="tx1"/>
                </a:solidFill>
              </a:rPr>
              <a:t>International Data Exchange </a:t>
            </a:r>
            <a:r>
              <a:rPr lang="fi-FI" sz="1200" b="1" dirty="0" err="1" smtClean="0">
                <a:solidFill>
                  <a:schemeClr val="tx1"/>
                </a:solidFill>
              </a:rPr>
              <a:t>Platform</a:t>
            </a:r>
            <a:endParaRPr lang="fi-FI" sz="1200" b="1" dirty="0"/>
          </a:p>
        </p:txBody>
      </p:sp>
      <p:cxnSp>
        <p:nvCxnSpPr>
          <p:cNvPr id="56" name="Suora nuoliyhdysviiva 55"/>
          <p:cNvCxnSpPr>
            <a:stCxn id="31" idx="0"/>
            <a:endCxn id="32" idx="4"/>
          </p:cNvCxnSpPr>
          <p:nvPr/>
        </p:nvCxnSpPr>
        <p:spPr>
          <a:xfrm flipH="1" flipV="1">
            <a:off x="7882347" y="3744879"/>
            <a:ext cx="254687" cy="73959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uora nuoliyhdysviiva 58"/>
          <p:cNvCxnSpPr>
            <a:stCxn id="30" idx="0"/>
            <a:endCxn id="21" idx="4"/>
          </p:cNvCxnSpPr>
          <p:nvPr/>
        </p:nvCxnSpPr>
        <p:spPr>
          <a:xfrm flipV="1">
            <a:off x="1509180" y="3861636"/>
            <a:ext cx="124792" cy="67019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kstiruutu 41"/>
          <p:cNvSpPr txBox="1"/>
          <p:nvPr/>
        </p:nvSpPr>
        <p:spPr>
          <a:xfrm>
            <a:off x="5508104" y="1994273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smtClean="0"/>
              <a:t>SIENA</a:t>
            </a:r>
            <a:endParaRPr lang="fi-FI" b="1" dirty="0"/>
          </a:p>
        </p:txBody>
      </p:sp>
      <p:sp>
        <p:nvSpPr>
          <p:cNvPr id="63" name="Tekstiruutu 62"/>
          <p:cNvSpPr txBox="1"/>
          <p:nvPr/>
        </p:nvSpPr>
        <p:spPr>
          <a:xfrm>
            <a:off x="2814218" y="201630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 smtClean="0"/>
              <a:t>SIENA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287542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Poliisi2013">
      <a:dk1>
        <a:sysClr val="windowText" lastClr="000000"/>
      </a:dk1>
      <a:lt1>
        <a:srgbClr val="FFFFFF"/>
      </a:lt1>
      <a:dk2>
        <a:srgbClr val="06377B"/>
      </a:dk2>
      <a:lt2>
        <a:srgbClr val="C5C5C5"/>
      </a:lt2>
      <a:accent1>
        <a:srgbClr val="BED600"/>
      </a:accent1>
      <a:accent2>
        <a:srgbClr val="427730"/>
      </a:accent2>
      <a:accent3>
        <a:srgbClr val="B6B6B6"/>
      </a:accent3>
      <a:accent4>
        <a:srgbClr val="06377B"/>
      </a:accent4>
      <a:accent5>
        <a:srgbClr val="00BAF2"/>
      </a:accent5>
      <a:accent6>
        <a:srgbClr val="80DDF9"/>
      </a:accent6>
      <a:hlink>
        <a:srgbClr val="8E258D"/>
      </a:hlink>
      <a:folHlink>
        <a:srgbClr val="FFB912"/>
      </a:folHlink>
    </a:clrScheme>
    <a:fontScheme name="Poliis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6B6B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6377B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348</Words>
  <Application>Microsoft Office PowerPoint</Application>
  <PresentationFormat>Bildspel på skärmen (4:3)</PresentationFormat>
  <Paragraphs>121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8" baseType="lpstr">
      <vt:lpstr>Default Theme</vt:lpstr>
      <vt:lpstr>BSTF Operational Actions support funding 2016 – 2018 FI, DE, EE, INTERPOL, LT, LV, NO, PL and SE</vt:lpstr>
      <vt:lpstr>The initiative for ISF application</vt:lpstr>
      <vt:lpstr>ROUGH BUDGET</vt:lpstr>
      <vt:lpstr>Implementation of the Actions</vt:lpstr>
      <vt:lpstr>BALTIC SEA REGION CRIME COMBAT ACTIONS 2016-2018 (BSRCCA 2016-2018)  Administrational organization of the Project</vt:lpstr>
      <vt:lpstr>BALTIC SEA REGION CRIME COMBAT ACTIONS 2016-2018 (BSRCCA 2016-2018)  INFORMATION EXCHANGE</vt:lpstr>
      <vt:lpstr>BALTIC SEA REGION CRIME COMBAT ACTIONS 2016-2018 (BSRCCA 2016-2018)  OPERATIONAL ACTIONS DESCRIPTION – Imaginery examples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2014-11-21T13:51:49Z</dcterms:created>
  <dcterms:modified xsi:type="dcterms:W3CDTF">2015-06-02T07:56:24Z</dcterms:modified>
</cp:coreProperties>
</file>