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76" r:id="rId2"/>
    <p:sldMasterId id="2147483948" r:id="rId3"/>
    <p:sldMasterId id="2147483936" r:id="rId4"/>
    <p:sldMasterId id="2147483924" r:id="rId5"/>
    <p:sldMasterId id="2147483816" r:id="rId6"/>
    <p:sldMasterId id="2147483912" r:id="rId7"/>
    <p:sldMasterId id="2147483900" r:id="rId8"/>
    <p:sldMasterId id="2147483888" r:id="rId9"/>
    <p:sldMasterId id="2147483864" r:id="rId10"/>
    <p:sldMasterId id="2147483840" r:id="rId11"/>
    <p:sldMasterId id="2147483852" r:id="rId12"/>
    <p:sldMasterId id="2147483828" r:id="rId13"/>
    <p:sldMasterId id="2147483960" r:id="rId14"/>
    <p:sldMasterId id="2147483780" r:id="rId15"/>
    <p:sldMasterId id="2147483792" r:id="rId16"/>
    <p:sldMasterId id="2147483804" r:id="rId17"/>
    <p:sldMasterId id="2147483768" r:id="rId18"/>
    <p:sldMasterId id="2147483756" r:id="rId19"/>
    <p:sldMasterId id="2147483744" r:id="rId20"/>
    <p:sldMasterId id="2147483732" r:id="rId21"/>
    <p:sldMasterId id="2147483720" r:id="rId22"/>
    <p:sldMasterId id="2147483708" r:id="rId23"/>
    <p:sldMasterId id="2147483696" r:id="rId24"/>
    <p:sldMasterId id="2147483684" r:id="rId25"/>
    <p:sldMasterId id="2147483984" r:id="rId26"/>
    <p:sldMasterId id="2147483972" r:id="rId27"/>
    <p:sldMasterId id="2147483672" r:id="rId28"/>
    <p:sldMasterId id="2147483660" r:id="rId29"/>
  </p:sldMasterIdLst>
  <p:notesMasterIdLst>
    <p:notesMasterId r:id="rId41"/>
  </p:notesMasterIdLst>
  <p:sldIdLst>
    <p:sldId id="263" r:id="rId30"/>
    <p:sldId id="268" r:id="rId31"/>
    <p:sldId id="269" r:id="rId32"/>
    <p:sldId id="280" r:id="rId33"/>
    <p:sldId id="281" r:id="rId34"/>
    <p:sldId id="279" r:id="rId35"/>
    <p:sldId id="274" r:id="rId36"/>
    <p:sldId id="273" r:id="rId37"/>
    <p:sldId id="267" r:id="rId38"/>
    <p:sldId id="257" r:id="rId39"/>
    <p:sldId id="277" r:id="rId40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83" autoAdjust="0"/>
  </p:normalViewPr>
  <p:slideViewPr>
    <p:cSldViewPr>
      <p:cViewPr varScale="1">
        <p:scale>
          <a:sx n="112" d="100"/>
          <a:sy n="112" d="100"/>
        </p:scale>
        <p:origin x="-94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0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40" Type="http://schemas.openxmlformats.org/officeDocument/2006/relationships/slide" Target="slides/slide1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20" Type="http://schemas.openxmlformats.org/officeDocument/2006/relationships/slideMaster" Target="slideMasters/slideMaster20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26A73-500C-45B1-91AD-16B5B0901430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260DC-79E1-406F-B0CC-8FEB2876030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6506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4FF44F-6ADD-4C38-95E2-246AFA1630D2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456148-8813-46CD-BA1B-0EBE033B30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5091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B2182F-258C-480F-8328-9EF31AC1CA9A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456148-8813-46CD-BA1B-0EBE033B30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5543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3F51-C8AE-4AD9-ACA4-804E11D1BF5E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C75B-BE09-4ED9-B5C8-936820F4A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89780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B8A2-AC72-4473-9FC5-FB9F6FEEED47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C75B-BE09-4ED9-B5C8-936820F4A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36240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6BF7E-DCAB-4226-A9B5-C987337DFD52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C75B-BE09-4ED9-B5C8-936820F4A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45590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7FE86-274A-4008-8AC3-2A9287AB8547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C75B-BE09-4ED9-B5C8-936820F4A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33879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0E24-7AA3-4453-BF58-071A2F95AE07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C75B-BE09-4ED9-B5C8-936820F4A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89510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36EF-B99E-458C-A7AE-95C2DFC5A571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C75B-BE09-4ED9-B5C8-936820F4A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62834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691A4-5C34-47D1-9508-DDFD4EDFD04D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C75B-BE09-4ED9-B5C8-936820F4A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25904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49C6-4635-46BA-AAA0-58960F9CD06C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C75B-BE09-4ED9-B5C8-936820F4A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80240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9792-786D-4149-A88E-EE54DDC210F9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C75B-BE09-4ED9-B5C8-936820F4A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81373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3419-5069-47DB-B2D9-E126C860EB20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C75B-BE09-4ED9-B5C8-936820F4A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2663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79D52D-1F6C-4985-8120-046516D57314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456148-8813-46CD-BA1B-0EBE033B30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3340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7133-E05B-424A-9F9E-536DA2112CFB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C75B-BE09-4ED9-B5C8-936820F4A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02601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278092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520" y="6237312"/>
            <a:ext cx="2895600" cy="365125"/>
          </a:xfrm>
        </p:spPr>
        <p:txBody>
          <a:bodyPr/>
          <a:lstStyle>
            <a:lvl1pPr algn="l">
              <a:defRPr b="1">
                <a:latin typeface="Sansation" panose="02000503000000020004" pitchFamily="2" charset="0"/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882174"/>
            <a:ext cx="839540" cy="7233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49134"/>
            <a:ext cx="1656184" cy="158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21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3EE9B-B79D-412D-9516-DAD44EB7B6EA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14C1-FA1C-47F4-8562-BE4312F416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72617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1EB0-6C74-40B5-B296-1A4E3308489C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14C1-FA1C-47F4-8562-BE4312F416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11774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687EF-C935-4456-A232-571BE5D18B0B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14C1-FA1C-47F4-8562-BE4312F416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86201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4D05-AADA-4A19-9632-A1E5A4DD05CF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14C1-FA1C-47F4-8562-BE4312F416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25411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35C2-5849-415F-83A4-E8739FB1BCDA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14C1-FA1C-47F4-8562-BE4312F416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16078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A9FA8-A57E-499A-8B86-7F95C37E7324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14C1-FA1C-47F4-8562-BE4312F416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10289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C5EB-8019-44C9-9DA2-F5B694F6CB6D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14C1-FA1C-47F4-8562-BE4312F416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2299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9EC3-A4FD-42D2-8DA3-E5F7B97BFD67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14C1-FA1C-47F4-8562-BE4312F416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8436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FROM GAPS TO CAPS, TASK B - Publicity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A1385B-E535-461B-82AF-634C2760E6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9819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B934B-19DD-4878-ACD1-BFFE474A45DF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14C1-FA1C-47F4-8562-BE4312F416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967023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D75B-3706-426D-ACE3-6439CEAC8226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14C1-FA1C-47F4-8562-BE4312F416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24522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DD77-0712-4DA4-B2D9-E84911A3F281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DB42-FF35-4EE7-9E0B-8953FEC07A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02378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EA82-2F75-4ADA-A72C-B0347791EDF7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DB42-FF35-4EE7-9E0B-8953FEC07A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26591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C507D-888A-4091-8961-45B047842962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DB42-FF35-4EE7-9E0B-8953FEC07A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90994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AC9C8-DC4A-4C90-8AE8-7E1821390FE1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DB42-FF35-4EE7-9E0B-8953FEC07A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10451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120E-D019-4855-AC4C-571900EDF725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DB42-FF35-4EE7-9E0B-8953FEC07A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023455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D6B81-7B9E-46BC-95B3-049151607599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DB42-FF35-4EE7-9E0B-8953FEC07A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881722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A14A-2D49-40CD-B121-3AE2E35402CA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DB42-FF35-4EE7-9E0B-8953FEC07A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300759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B00B-A52D-47F8-934C-F7E6312D80CA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DB42-FF35-4EE7-9E0B-8953FEC07A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0361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8DA316-FEBA-4F62-9256-223B088CEE66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A1385B-E535-461B-82AF-634C2760E6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208818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F93C-2D2F-447D-A478-B6B5D016FCEA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DB42-FF35-4EE7-9E0B-8953FEC07A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40366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F26D9-F04B-4EB8-BF7A-4C2B20AD6EF1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DB42-FF35-4EE7-9E0B-8953FEC07A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96389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6AB3-8181-456C-9719-F5FF3BE6D52B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DB42-FF35-4EE7-9E0B-8953FEC07A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25599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144D9-3BB9-418D-8ED0-8A5F80F07264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536D-11A6-4FD8-B457-DE50E1E7D1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1129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84E4-E7E6-43FC-818F-850DB66127EF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536D-11A6-4FD8-B457-DE50E1E7D1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7918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F04F6-CD87-4D5F-AA7C-8163F0DA6F19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536D-11A6-4FD8-B457-DE50E1E7D1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036524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C5DD6-028E-4B11-A1DC-410CE3BEF6C2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536D-11A6-4FD8-B457-DE50E1E7D1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50012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1091-4C3C-40A8-8017-DCE359C69E82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536D-11A6-4FD8-B457-DE50E1E7D1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6169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B32C-CF27-4E2E-BF4F-D758469D81F0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536D-11A6-4FD8-B457-DE50E1E7D1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17487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20A4F-1E51-492B-892F-A6AA0235CCE6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536D-11A6-4FD8-B457-DE50E1E7D1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2302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5A35A7-8C7B-4299-95E7-F1DB3E46C134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A1385B-E535-461B-82AF-634C2760E6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933452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4CBB-9086-4F73-9409-F05BF2A6913A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536D-11A6-4FD8-B457-DE50E1E7D1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260948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8573-3700-4C06-98E7-9673B79B8658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536D-11A6-4FD8-B457-DE50E1E7D1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688788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49D0-D074-46E4-89D3-E9B4FCC3ED7F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536D-11A6-4FD8-B457-DE50E1E7D1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928882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ED779-9620-4771-A434-87560C27A6EA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536D-11A6-4FD8-B457-DE50E1E7D1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31227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237E-25B6-4B2E-8F12-B8EC89308DA3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6CE8-40EA-41F8-9234-8FF7D3709C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535082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8824-F71D-4EC1-80F3-62D484CEBC52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6CE8-40EA-41F8-9234-8FF7D3709C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11795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B4CA8-B53F-4A10-90DC-2F918B4F79F4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6CE8-40EA-41F8-9234-8FF7D3709C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906166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F911B-ACC9-4DBD-987E-E6D0E4EC2B9D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6CE8-40EA-41F8-9234-8FF7D3709C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23892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2627-BCC8-447D-8A6B-F9A9C7D0831F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6CE8-40EA-41F8-9234-8FF7D3709C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54809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E0D63-4AFB-415A-9B2B-4A8E764A2677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6CE8-40EA-41F8-9234-8FF7D3709C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3685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6BD9BD-36C5-43D7-9480-74EE80C66639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A1385B-E535-461B-82AF-634C2760E6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752054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A1EE-41A4-4865-B600-583F65EE7F56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6CE8-40EA-41F8-9234-8FF7D3709C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349511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0F689-C9C8-4E36-A228-4FE5ABC4854C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6CE8-40EA-41F8-9234-8FF7D3709C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822020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AC9EB-CA43-4F05-B3BD-7FB3C5210659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6CE8-40EA-41F8-9234-8FF7D3709C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569127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ECEB9-C752-4A63-8A85-0B1B4FA6CBA6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6CE8-40EA-41F8-9234-8FF7D3709C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12115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4B3E-C85E-4B51-8C4D-47121107AD75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6CE8-40EA-41F8-9234-8FF7D3709C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330330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1701-7E61-46A1-86AB-4699AAE5774A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4B31-C0A3-4145-8138-4080858D3C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818551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57CF9-3428-4F8B-BCF0-2A7DFA48B70B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4B31-C0A3-4145-8138-4080858D3C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906130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5DF28-1A9F-485A-9885-68CEFE6ADA18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4B31-C0A3-4145-8138-4080858D3C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779929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4448A-85B2-4956-9280-E6B4D0170A93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4B31-C0A3-4145-8138-4080858D3C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669505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879E-BE47-4F83-AF95-80BA23A7615B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4B31-C0A3-4145-8138-4080858D3C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0635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18233B-A5D8-4AAF-9B4F-66C96187613A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A1385B-E535-461B-82AF-634C2760E6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234977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A4DEE-E622-4210-8487-AA42CA86DFE2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4B31-C0A3-4145-8138-4080858D3C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209626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BC8D-E13A-46F0-8947-6E64F39B43A0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4B31-C0A3-4145-8138-4080858D3C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25886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CA17-A571-4CE3-B57B-ED8AB6BCBC8E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4B31-C0A3-4145-8138-4080858D3C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227457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B174D-B7A7-437A-BE06-5F839225A47F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4B31-C0A3-4145-8138-4080858D3C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074392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C255-3C40-47DA-B547-8BD4FDEDFA54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4B31-C0A3-4145-8138-4080858D3C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751561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7864B-2686-433C-A461-A4FABAD70F27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4B31-C0A3-4145-8138-4080858D3C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10141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31BE-08C7-46A9-A7E8-7238B43C27B4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C58D-19DA-4747-BFFE-56A0240670A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04971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C298-EB7F-4DA8-9130-BC0E846425D0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C58D-19DA-4747-BFFE-56A0240670A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333623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86844-BE97-4BFD-BF25-8517384900EF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C58D-19DA-4747-BFFE-56A0240670A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946218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67D9-E3FF-48F1-AA9C-AF895BF109CC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C58D-19DA-4747-BFFE-56A0240670A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6738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DE0C69-9DDE-4BEA-98DC-8572CEE794FA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A1385B-E535-461B-82AF-634C2760E6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392738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40BCA-2BB0-4C7F-BB6B-A3A18B613434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C58D-19DA-4747-BFFE-56A0240670A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148213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A07E-7767-4F04-A6DA-81FB105BC375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C58D-19DA-4747-BFFE-56A0240670A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388146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6C8CF-AFE6-456C-B618-7EAC6F44DD4D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C58D-19DA-4747-BFFE-56A0240670A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746532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F94B-F242-47FA-AED0-E379212D180E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C58D-19DA-4747-BFFE-56A0240670A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362282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C027-C014-4C8E-BA95-30C22E6C8294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C58D-19DA-4747-BFFE-56A0240670A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975575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195EE-EA43-4D51-BF63-F5BCCAD6DF8B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C58D-19DA-4747-BFFE-56A0240670A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537767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3426-6556-4D35-9080-E905847B5859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C58D-19DA-4747-BFFE-56A0240670A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481845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4F723-C2C1-4971-B6E8-DCDD5BE1536E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5A76C-4E01-4489-8262-509B66FF7A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066962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93525-ED18-45D5-893E-97EE976C957E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5A76C-4E01-4489-8262-509B66FF7A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037500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EA730-DBA0-4965-9A0F-402E8864568C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5A76C-4E01-4489-8262-509B66FF7A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3236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344225-F550-4C48-90BB-B47F9DAC9A44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A1385B-E535-461B-82AF-634C2760E6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230976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9BB7D-C0DA-40C4-9FFA-B0A12DA23E7D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5A76C-4E01-4489-8262-509B66FF7A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362221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356D-7D02-495A-88B7-518B1C5A4EE5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5A76C-4E01-4489-8262-509B66FF7A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687855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8F7D-7B84-48A7-9FE8-319A93480CEC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5A76C-4E01-4489-8262-509B66FF7A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301727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83B01-68F4-47C2-9C98-ED27CCED3597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5A76C-4E01-4489-8262-509B66FF7A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507822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4B39-22C2-4047-AECB-4EF32240E034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5A76C-4E01-4489-8262-509B66FF7A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564156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73207-6589-4313-9662-2715823F7604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5A76C-4E01-4489-8262-509B66FF7A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98231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C1C07-AE45-4E4B-B0A9-E038B4FF1E39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5A76C-4E01-4489-8262-509B66FF7A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42449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9CD8-7753-43F6-A612-A6653A40B551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5A76C-4E01-4489-8262-509B66FF7A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518228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E8DB-DCBC-4236-84E7-CBF962388709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7C5B-379A-45F2-95F1-35101F39CB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397660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AED1-DF22-4C31-B30D-8650C3561C3A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7C5B-379A-45F2-95F1-35101F39CB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9468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2027D9-1E2B-4D2B-8F25-48B2F10831B8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A1385B-E535-461B-82AF-634C2760E6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012310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01F5-AFD5-406D-9A3D-0ED048C64057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7C5B-379A-45F2-95F1-35101F39CB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45819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3F57-2F4F-46C6-BCCD-4EAD2D49A70A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7C5B-379A-45F2-95F1-35101F39CB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540653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E3AD-1FF8-4280-ABB5-057D49800B13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7C5B-379A-45F2-95F1-35101F39CB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416809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78D2A-9B40-4CED-94D4-AC94061E5573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7C5B-379A-45F2-95F1-35101F39CB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356872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A79C7-947A-4B43-A9A9-3DCD4D986B2C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7C5B-379A-45F2-95F1-35101F39CB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846904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8D214-0AE5-46A8-9F8E-E8E57BF80420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7C5B-379A-45F2-95F1-35101F39CB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266241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6C4F-B300-4BE4-9F51-2388D4CE8BA6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7C5B-379A-45F2-95F1-35101F39CB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1774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EC5F7-09C8-400C-8D8B-F9CBB95C7D1A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7C5B-379A-45F2-95F1-35101F39CB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244610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2F139-8A5B-4571-8F8D-033831EC9C16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7C5B-379A-45F2-95F1-35101F39CB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755744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DADB6-1A4B-429C-8F2B-ECB4A012715F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BC30-3FD8-4352-BF2C-136DCAB533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7107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A68671-8564-42C3-A06D-6DEC10EF640B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456148-8813-46CD-BA1B-0EBE033B30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0960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3E2CCF-3CC3-46E3-B6D8-88C28268D9E4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A1385B-E535-461B-82AF-634C2760E6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637973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4D60A-C94D-4940-B957-C6AB6ECE1995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BC30-3FD8-4352-BF2C-136DCAB533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72209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499A-0C8B-413C-9F19-6B5C95B9BF2B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BC30-3FD8-4352-BF2C-136DCAB533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894231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2A8F6-65B2-445A-9882-5BD07AA53E4D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BC30-3FD8-4352-BF2C-136DCAB533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853379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4B560-27DF-4171-8117-92144AECE1D1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BC30-3FD8-4352-BF2C-136DCAB533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315676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BDA4-D362-4A29-96C9-8152B55BD26C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BC30-3FD8-4352-BF2C-136DCAB533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69233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5D339-D175-4C7A-878E-8A55340CA426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BC30-3FD8-4352-BF2C-136DCAB533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683499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76FE-B585-4A31-934E-1BEF498676B7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BC30-3FD8-4352-BF2C-136DCAB533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843532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F44E5-E870-48C3-B5F9-C7B6FCF04EF7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BC30-3FD8-4352-BF2C-136DCAB533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087078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B9B41-3750-4A0B-821F-375C73CDFF75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BC30-3FD8-4352-BF2C-136DCAB533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110468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3C6D7-233C-436A-9149-26DA4C8B41D3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BC30-3FD8-4352-BF2C-136DCAB533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8266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BB4117-A52E-48F6-BE19-7BD39FF31861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A1385B-E535-461B-82AF-634C2760E6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309510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DB3CB-3AD5-4C30-BDE7-78ED1F409919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EFB33-DFC5-4058-A7E1-60CA807CE2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143418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6FE63-A5B1-49F0-9181-2864DB0367CF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EFB33-DFC5-4058-A7E1-60CA807CE2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882900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E6CC8-D2B0-4FF7-87C2-14D11929E77C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EFB33-DFC5-4058-A7E1-60CA807CE2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01440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62CF-34E7-445C-9F8B-E1953C24942B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EFB33-DFC5-4058-A7E1-60CA807CE2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882958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C752F-61AD-4ED2-A32D-4AF2AC6529B7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EFB33-DFC5-4058-A7E1-60CA807CE2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57700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5F32-B391-4449-961A-13E7E1BAB3E7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EFB33-DFC5-4058-A7E1-60CA807CE2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509835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486A-3EB7-41FC-8E99-D4B8494401FF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EFB33-DFC5-4058-A7E1-60CA807CE2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061313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27D65-A8A3-4FDE-ACDD-718B4449AC31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EFB33-DFC5-4058-A7E1-60CA807CE2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685045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599D-EF98-47CF-BFA2-24AE7FFD8AD1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EFB33-DFC5-4058-A7E1-60CA807CE2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131096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63FE6-FC03-4F3D-8E08-20A419D997D7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EFB33-DFC5-4058-A7E1-60CA807CE2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6608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4399FC-D560-4315-A23A-EF68DDC16769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A1385B-E535-461B-82AF-634C2760E6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515299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03DF8-AE98-4910-AAAF-1383E2F513D4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EFB33-DFC5-4058-A7E1-60CA807CE2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628836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E3C01-C25F-4451-B9A8-E134657AEC0D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1ABC2-A93C-466A-AC7F-7BEEC78D01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761450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2938-1ECE-48E0-9FE9-B6B91869D5E9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1ABC2-A93C-466A-AC7F-7BEEC78D01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353185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1FED8-4B8B-4D91-90A8-56606BB725E2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1ABC2-A93C-466A-AC7F-7BEEC78D01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918840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998B-38A2-44D0-973C-EDC4A74A7D1E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1ABC2-A93C-466A-AC7F-7BEEC78D01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500957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C021-0E9D-4169-B3B0-AF085508E1D9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1ABC2-A93C-466A-AC7F-7BEEC78D01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9163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5D90-CAB9-4F62-833E-0DBC06629B41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1ABC2-A93C-466A-AC7F-7BEEC78D01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494962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D8B8-5E05-46BE-9455-F5BD5D3CC0CB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1ABC2-A93C-466A-AC7F-7BEEC78D01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433941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B16D-82C3-4166-A75B-8309589EF414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1ABC2-A93C-466A-AC7F-7BEEC78D01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440448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4E6E-5E26-4B31-A953-9531FBBA9A8D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1ABC2-A93C-466A-AC7F-7BEEC78D01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1998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021FF-8AC5-4B46-ADA1-B86CAD1C47B5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9F56D-4748-476C-B378-BFFC5A92CF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130898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66A4-E268-406B-B963-FC662A7B84D0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1ABC2-A93C-466A-AC7F-7BEEC78D01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921175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5CFA4-3B32-424F-A2F8-0F770F422370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1ABC2-A93C-466A-AC7F-7BEEC78D01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18582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EF78-2EB0-4AD9-B6FF-EA6838A1D0C7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4A6D-15FA-4FB3-9B8D-5DFAD7F4A4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418845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EF9BA-E6FD-4DD2-AC58-E44B7AB3C71C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4A6D-15FA-4FB3-9B8D-5DFAD7F4A4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231527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7DA6F-369A-421D-9A5F-E4A2D445918C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4A6D-15FA-4FB3-9B8D-5DFAD7F4A4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009395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CBA2-2B7C-4BB4-9941-A3DE192A966E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4A6D-15FA-4FB3-9B8D-5DFAD7F4A4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436793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D83D4-0C5F-4623-B49E-361987C0D573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4A6D-15FA-4FB3-9B8D-5DFAD7F4A4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398586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ACFF2-F933-4912-95CC-60C0A7D50A98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4A6D-15FA-4FB3-9B8D-5DFAD7F4A4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19688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8BAE5-438D-4369-BFE7-6FD992B01E28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4A6D-15FA-4FB3-9B8D-5DFAD7F4A4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802138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CD33-C2B5-4EDF-918D-2FDEBDA34995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4A6D-15FA-4FB3-9B8D-5DFAD7F4A4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1748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C084E-E4B2-430D-93D5-68E996D99A23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9F56D-4748-476C-B378-BFFC5A92CF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993397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0C0CD-5251-40A0-ACB4-4796CB6B763E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4A6D-15FA-4FB3-9B8D-5DFAD7F4A4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958484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86746-5BE1-4F02-9B80-8B74BBE3C1CF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4A6D-15FA-4FB3-9B8D-5DFAD7F4A4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888364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0FD5-97BA-4D0E-B57E-6A0F5EA62FF5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04A6D-15FA-4FB3-9B8D-5DFAD7F4A4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984031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8B0-2042-4E49-AB11-B6FCD4547101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38A54-3783-4760-A5C8-23588A6931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352816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73B3-EB41-4C4C-9C43-46D6CDEF6575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38A54-3783-4760-A5C8-23588A6931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746997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7A016-9E16-4040-BFD6-2C3AF08A9C53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38A54-3783-4760-A5C8-23588A6931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868825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57E1-3190-4A94-8FBE-7955F03D6004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38A54-3783-4760-A5C8-23588A6931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175689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DE2D7-C556-4F9A-A06B-3ADE6F20B184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38A54-3783-4760-A5C8-23588A6931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949755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8867-DE2A-4532-AA84-B2D99BCEFB06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38A54-3783-4760-A5C8-23588A6931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868504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E5B4-C8BD-4CED-ACD7-DB782A3D31C5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38A54-3783-4760-A5C8-23588A6931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3474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A011-1D1D-41A7-9920-123C0A7C1C55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9F56D-4748-476C-B378-BFFC5A92CF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49087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D439-FDD3-4916-A0F2-8D485EDE5799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38A54-3783-4760-A5C8-23588A6931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036879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09F2-2878-45DA-90D7-1C20E0367E1B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38A54-3783-4760-A5C8-23588A6931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292779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3558-0F74-456B-81A6-99D078F376AE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38A54-3783-4760-A5C8-23588A6931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889836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4DCA0-6DFE-4886-8D77-B7C5E3F436B2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38A54-3783-4760-A5C8-23588A6931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273395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2A2E-74F3-46A1-956D-A98AA5101938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84108-71EE-4CD5-A3A5-13B0EAB067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920139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EB8A5-04C6-44F9-8D15-73B76F1836B6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84108-71EE-4CD5-A3A5-13B0EAB067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298923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933F-F7D5-42E9-B634-C9288DD069E0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84108-71EE-4CD5-A3A5-13B0EAB067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35155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C506-5202-438D-B26F-88D5A16EA0E2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84108-71EE-4CD5-A3A5-13B0EAB067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911325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394D-1C40-41C2-9F35-7DA50302260B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84108-71EE-4CD5-A3A5-13B0EAB067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894267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11E40-F1D1-41DE-9209-A1D2B8CA7C57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84108-71EE-4CD5-A3A5-13B0EAB067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81129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3973-B349-4E38-B8C2-E7936E3D92E6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9F56D-4748-476C-B378-BFFC5A92CF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584005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76EF-92FA-4CFF-B5D7-6A3691F2AD77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84108-71EE-4CD5-A3A5-13B0EAB067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954821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F9E38-CF31-428A-B178-ED8265BBF7FD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84108-71EE-4CD5-A3A5-13B0EAB067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297927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FB22B-6FEF-43DC-8F6D-325D21FCE940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84108-71EE-4CD5-A3A5-13B0EAB067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770940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8BA01-F186-4125-9A87-30426795D0D9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84108-71EE-4CD5-A3A5-13B0EAB067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423884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065CB-C6E0-488B-A752-E59303FD6D48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84108-71EE-4CD5-A3A5-13B0EAB067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845607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476673"/>
            <a:ext cx="7772400" cy="115212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242088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83768" y="6309320"/>
            <a:ext cx="3744416" cy="365125"/>
          </a:xfrm>
        </p:spPr>
        <p:txBody>
          <a:bodyPr/>
          <a:lstStyle>
            <a:lvl1pPr algn="l"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Sansation" panose="02000503000000020004" pitchFamily="2" charset="0"/>
              </a:defRPr>
            </a:lvl1pPr>
          </a:lstStyle>
          <a:p>
            <a:pPr algn="ctr"/>
            <a:r>
              <a:rPr lang="en-US" dirty="0" smtClean="0"/>
              <a:t>FROM GAPS TO CAPS, TASK B - Publicity</a:t>
            </a:r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00305"/>
            <a:ext cx="1440160" cy="1381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229200"/>
            <a:ext cx="1296144" cy="111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97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5BD3-F52F-4BC4-977C-06BC2524A165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A675-49A9-4AC9-9D96-B12FF57CB2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379355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28DD-23BA-40AD-924A-79F2F7D1CDAC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A675-49A9-4AC9-9D96-B12FF57CB2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674628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73FC7-D02C-4763-A056-F0D91F65F4B3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A675-49A9-4AC9-9D96-B12FF57CB2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727442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582EA-BBE2-44C0-8D6D-E144BAFE96DE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A675-49A9-4AC9-9D96-B12FF57CB2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4486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DBB9A-CF11-42B7-9210-1FD11617BDAD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9F56D-4748-476C-B378-BFFC5A92CF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400743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5FE7E-7E5D-42A0-8D9B-93103CDFA9BA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A675-49A9-4AC9-9D96-B12FF57CB2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679558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A95D-2E91-49A7-9C50-715EE8541958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A675-49A9-4AC9-9D96-B12FF57CB2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167236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4DDE-CD3C-447D-BB9A-F27F74253DFA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A675-49A9-4AC9-9D96-B12FF57CB2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32003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C2EB4-6B36-481D-905F-CD3141578506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A675-49A9-4AC9-9D96-B12FF57CB2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489716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7D3E9-B9EB-4DCF-B4FB-27DF7C4821B2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A675-49A9-4AC9-9D96-B12FF57CB2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75105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E7F0-2D66-4D3A-B9F9-FFE58E020710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3A675-49A9-4AC9-9D96-B12FF57CB2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509400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302D-8DC2-4176-858C-C790A4D38D60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9E53-EDF2-4C35-85A9-E3E9B304CD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275600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302D-8DC2-4176-858C-C790A4D38D60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9E53-EDF2-4C35-85A9-E3E9B304CD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163827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302D-8DC2-4176-858C-C790A4D38D60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9E53-EDF2-4C35-85A9-E3E9B304CD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205820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302D-8DC2-4176-858C-C790A4D38D60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9E53-EDF2-4C35-85A9-E3E9B304CD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4959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FE53-A51A-4B38-95A8-3E34E0B13D51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9F56D-4748-476C-B378-BFFC5A92CF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257249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302D-8DC2-4176-858C-C790A4D38D60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9E53-EDF2-4C35-85A9-E3E9B304CD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742977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302D-8DC2-4176-858C-C790A4D38D60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9E53-EDF2-4C35-85A9-E3E9B304CD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712418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302D-8DC2-4176-858C-C790A4D38D60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9E53-EDF2-4C35-85A9-E3E9B304CD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415196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302D-8DC2-4176-858C-C790A4D38D60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9E53-EDF2-4C35-85A9-E3E9B304CD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191053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302D-8DC2-4176-858C-C790A4D38D60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9E53-EDF2-4C35-85A9-E3E9B304CD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936886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302D-8DC2-4176-858C-C790A4D38D60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9E53-EDF2-4C35-85A9-E3E9B304CD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115693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302D-8DC2-4176-858C-C790A4D38D60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9E53-EDF2-4C35-85A9-E3E9B304CD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821429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1F7E8-8C4E-4CF6-AEF9-AED26DD55993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E384-5793-4C9D-8DD7-472927C73F8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320956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15150-33AF-44A0-86B2-C3B640268A58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E384-5793-4C9D-8DD7-472927C73F8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617205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9019A-51D6-4077-9302-1B8E98A95BC3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E384-5793-4C9D-8DD7-472927C73F8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43820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6508-E18A-4DB5-85D1-E3278360384A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9F56D-4748-476C-B378-BFFC5A92CF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564882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01CB5-78D8-4E4D-B116-FD461818BD02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E384-5793-4C9D-8DD7-472927C73F8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493106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0351A-F9D2-4CE0-9F0E-7D27BD08D0E9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E384-5793-4C9D-8DD7-472927C73F8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40283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86613-4134-4E6D-854A-050CDD7DCAD0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E384-5793-4C9D-8DD7-472927C73F8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523993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1EEF-22B0-42FE-BF65-FCF210487959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E384-5793-4C9D-8DD7-472927C73F8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64109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70AA7-925F-4990-B545-26A0A759A67D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E384-5793-4C9D-8DD7-472927C73F8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2987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98A93-ECB6-4BBB-B5A7-C635BAC8F2DF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E384-5793-4C9D-8DD7-472927C73F8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09068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CB2ED-9343-4359-8942-01BEF8B8C7D0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E384-5793-4C9D-8DD7-472927C73F8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348062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615C-2A1E-449D-BEBA-7B6F0425411C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E384-5793-4C9D-8DD7-472927C73F8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219498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1EE10-E5EC-4B12-A670-3844E73E4964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A645B-7EA9-4D9D-819D-AD0CA6EB8A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953702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D75F4-5B9F-41B7-9436-91FE3E55A40B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A645B-7EA9-4D9D-819D-AD0CA6EB8A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361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F92937C-DA30-483F-A1E5-0AB13588D627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456148-8813-46CD-BA1B-0EBE033B30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86406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746E-675C-4A7C-B3C6-17C67CE0B77D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9F56D-4748-476C-B378-BFFC5A92CF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960002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6208-27A8-4967-8118-2AC3389F1258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A645B-7EA9-4D9D-819D-AD0CA6EB8A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35089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B24A-6BFE-4A63-A9B1-A0DBA491F3E4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A645B-7EA9-4D9D-819D-AD0CA6EB8A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341158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DE02A-CB7A-40DD-B11D-6E31DF5BB73C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A645B-7EA9-4D9D-819D-AD0CA6EB8A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078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C2573-B8D3-4C49-9102-727D05319D5F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A645B-7EA9-4D9D-819D-AD0CA6EB8A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89091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F9D3-B099-4606-A0C1-470378C8C732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A645B-7EA9-4D9D-819D-AD0CA6EB8A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977587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8ADC-F527-4F2D-87C7-86F2FB3DAE25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A645B-7EA9-4D9D-819D-AD0CA6EB8A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061682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942A8-8EBA-4418-A457-9165BC59CCD7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A645B-7EA9-4D9D-819D-AD0CA6EB8A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729890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E11-608D-4093-833A-1A38E4179B69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A645B-7EA9-4D9D-819D-AD0CA6EB8A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107525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919D-7D0B-4BD9-9266-C51E598DE65F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A645B-7EA9-4D9D-819D-AD0CA6EB8A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367194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0092-2B5B-4757-9FB1-EB0AB812EAB7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F1FA0-F0D4-4BB6-9B4A-91D3094B5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708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F81E6-BFA8-4692-B9CD-E8353BE3BE5E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9F56D-4748-476C-B378-BFFC5A92CF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009012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A02F-77E2-418C-9D52-A6D04237AFEB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F1FA0-F0D4-4BB6-9B4A-91D3094B5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912686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7E053-04D4-41FA-9847-21BDC1CC3B15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F1FA0-F0D4-4BB6-9B4A-91D3094B5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952329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BD37-3A68-4D94-BE5B-FB1EFB192C74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F1FA0-F0D4-4BB6-9B4A-91D3094B5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674712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8870-3428-49B3-8993-EFE3925FBFB1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F1FA0-F0D4-4BB6-9B4A-91D3094B5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890158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1B3E-AB4E-4619-A3F5-34ABEEEE52E0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F1FA0-F0D4-4BB6-9B4A-91D3094B5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186759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E26AB-DD06-4869-AE55-121E6FE42ADA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F1FA0-F0D4-4BB6-9B4A-91D3094B5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955268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547E-0264-4B7F-A71B-958955C5D604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F1FA0-F0D4-4BB6-9B4A-91D3094B5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382771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3E88-F76B-4719-B757-7DC800948307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F1FA0-F0D4-4BB6-9B4A-91D3094B5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901697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C132-4FA8-4840-825D-F2227930C473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F1FA0-F0D4-4BB6-9B4A-91D3094B5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727443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74D7C-59D1-494C-9634-96F11052C8D3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F1FA0-F0D4-4BB6-9B4A-91D3094B5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4601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F157-6A3F-4ADC-B41A-AC4AA49A262C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9F56D-4748-476C-B378-BFFC5A92CF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940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4253-4D4F-4121-BC5C-50282CEF03EF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9F56D-4748-476C-B378-BFFC5A92CF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51718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DBBC-CA47-41E5-BD9E-B54384A53C6E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F2F1-6EF7-4889-BB48-BDE446D025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4560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23926-CAFE-49BA-AC9A-33B5FC2F8C68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F2F1-6EF7-4889-BB48-BDE446D025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47786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745A-2D71-4ADA-8372-F717A904321C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F2F1-6EF7-4889-BB48-BDE446D025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63355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F6454-EEAD-4BB8-B840-EA09280DD989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F2F1-6EF7-4889-BB48-BDE446D025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35448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B28E5-EC1C-4B5C-9BB5-36E97CB89C9A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F2F1-6EF7-4889-BB48-BDE446D025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44829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FAAAC-EA0B-4EA0-B444-9EFED8826C48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F2F1-6EF7-4889-BB48-BDE446D025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5984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5DC88C-973F-4D77-A167-79D8EABCD9B5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456148-8813-46CD-BA1B-0EBE033B30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42991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B105-DA95-4556-A1FA-1E1DA347BE73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F2F1-6EF7-4889-BB48-BDE446D025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42693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210C-E14B-49EA-ABAE-8EC8631A503A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F2F1-6EF7-4889-BB48-BDE446D025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6697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43EF-4426-43BB-BA08-DE041C0CC14C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F2F1-6EF7-4889-BB48-BDE446D025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0790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9179-7B5F-4892-806F-07CE4359E12D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F2F1-6EF7-4889-BB48-BDE446D025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58501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129B-3085-421C-BC38-3ACCE5B188D8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F2F1-6EF7-4889-BB48-BDE446D025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74608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6E4C8-13F0-4445-9CA2-9159E4F8D581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24E7-441C-42E3-808D-B565B62F0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47338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B20F5-6097-47D9-B708-BE218E74D8BC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24E7-441C-42E3-808D-B565B62F0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61495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E8D65-2FA0-4CDE-B94F-62DA7E5DA8E0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24E7-441C-42E3-808D-B565B62F0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18219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682CC-2C1C-42FD-A007-1CFDCCC9722F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24E7-441C-42E3-808D-B565B62F0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38234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A6311-C1B3-452E-BDD9-12BB827E6900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24E7-441C-42E3-808D-B565B62F0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5427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5F3DAC-3DE4-45D9-9254-9E8DDA04B0CF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456148-8813-46CD-BA1B-0EBE033B30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59440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377A4-7D07-4E36-98A3-BE719DA276ED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24E7-441C-42E3-808D-B565B62F0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9076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1B16-6272-49F2-B80A-66B90BA2D971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24E7-441C-42E3-808D-B565B62F0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59942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1791-2D7B-455B-BCCE-80699C82246F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24E7-441C-42E3-808D-B565B62F0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80206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90D5-5012-4370-BEB5-FAF646B1926B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24E7-441C-42E3-808D-B565B62F0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67756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6AD02-701B-4610-84EB-01B2FFB4CF3B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24E7-441C-42E3-808D-B565B62F0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82276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6681-ECB2-4908-AA07-3C0FB536CF36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24E7-441C-42E3-808D-B565B62F0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31659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88FE-9006-452E-AA8A-B5827A218902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99A72-08EE-4931-8A41-6D6AB20145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93092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9F68-570C-4B55-89B2-F84F840FD20E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99A72-08EE-4931-8A41-6D6AB20145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08718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E3FE-E470-4BB9-8D17-92645D964295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99A72-08EE-4931-8A41-6D6AB20145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31416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0385-93DA-41DA-8788-A39E43C206FB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99A72-08EE-4931-8A41-6D6AB20145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9894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C59F7C-DD92-44F6-8B12-97297722E8E8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456148-8813-46CD-BA1B-0EBE033B30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7348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AD378-42E4-4388-A2C2-18FAF1C9AD93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99A72-08EE-4931-8A41-6D6AB20145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78457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2ED48-EBD1-4AAB-AFE8-CAD185CA2F0B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99A72-08EE-4931-8A41-6D6AB20145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31668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5536" y="6237312"/>
            <a:ext cx="3096344" cy="365125"/>
          </a:xfrm>
        </p:spPr>
        <p:txBody>
          <a:bodyPr/>
          <a:lstStyle>
            <a:lvl1pPr algn="l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Sansation" panose="02000503000000020004" pitchFamily="2" charset="0"/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012019"/>
            <a:ext cx="1221991" cy="1171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411" y="5175720"/>
            <a:ext cx="117006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46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017F-A590-47E3-942F-8FF5D5D21B08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99A72-08EE-4931-8A41-6D6AB20145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74784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8CE4-31CC-4A74-9208-2CB4FF49143F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99A72-08EE-4931-8A41-6D6AB20145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29843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5ED20-521F-472E-BF64-8FC9840F11D1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99A72-08EE-4931-8A41-6D6AB20145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6190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7785-73BB-4ECE-9085-62126367D6CC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99A72-08EE-4931-8A41-6D6AB20145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80131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881C-F12E-42E3-98AC-4638DA9E3C05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95D6D-A014-4E2F-8F51-5B31694A68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81040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1E76-F250-402F-9279-5E8FDCFCE1B6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95D6D-A014-4E2F-8F51-5B31694A68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71315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CF543-115D-4DAC-9F99-EB92561ACA91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95D6D-A014-4E2F-8F51-5B31694A68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2738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120C69-5F55-4E31-8CA9-6F214817AFB2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456148-8813-46CD-BA1B-0EBE033B30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94511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A8BC-1CF6-4E84-A79D-D574043B7A5D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95D6D-A014-4E2F-8F51-5B31694A68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28838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CF8C-606A-4407-9394-0E3E481B18B0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95D6D-A014-4E2F-8F51-5B31694A68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63893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D026-017F-455A-A0A8-AD9CB51A4A45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95D6D-A014-4E2F-8F51-5B31694A68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88819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A8D4-9400-419D-A407-3C9032A9B1DD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95D6D-A014-4E2F-8F51-5B31694A68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00080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986C4-01DE-4E84-A488-8F5CC67C6F32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95D6D-A014-4E2F-8F51-5B31694A68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45470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5992-8CC8-4922-9A59-79249FBF4A21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95D6D-A014-4E2F-8F51-5B31694A68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08477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85BC-CF31-4E21-8E2B-0385E2F286A7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95D6D-A014-4E2F-8F51-5B31694A68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56198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7CA7-0263-4781-8BBC-28410F0878FF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95D6D-A014-4E2F-8F51-5B31694A68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68028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5AE63-B935-43E3-883A-E178E5A6CB2C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27D3-ED40-474B-8564-17B20C6862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27031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910DF-4F99-4193-9CCA-FB1A752DAEBE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27D3-ED40-474B-8564-17B20C6862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01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BB059B-CD5D-467E-8452-9E2F96A82294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456148-8813-46CD-BA1B-0EBE033B30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53462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86C1-95C8-4AA6-9153-1E828250C7CC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27D3-ED40-474B-8564-17B20C6862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94899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15A3F-1117-4EE3-917E-149C1EB01A31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27D3-ED40-474B-8564-17B20C6862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37887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7ED31-CAA0-43D2-94C0-AE4431B6D062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27D3-ED40-474B-8564-17B20C6862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67072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4AF9-B101-4E8E-8A41-96382B5EB516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27D3-ED40-474B-8564-17B20C6862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09608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2A52-60CB-44CE-8182-DFAE3CD19DE0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27D3-ED40-474B-8564-17B20C6862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58612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954C-C474-4920-8792-FE40CC9AD471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27D3-ED40-474B-8564-17B20C6862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48413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B3677-E24B-4B70-A5C7-23B9FED0E9F8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27D3-ED40-474B-8564-17B20C6862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03044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A33DF-C6B0-4266-A8BE-430009F4699F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27D3-ED40-474B-8564-17B20C6862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58679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77F08-C797-4C25-BD67-19190F605ED9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27D3-ED40-474B-8564-17B20C6862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23587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3654-9FDD-4A52-9AEC-7C105D8E1205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E310-297D-4E79-8E5C-6E3F9BD556B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929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27B9C6-4BBB-423A-AE9F-55B0DC4F97E4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456148-8813-46CD-BA1B-0EBE033B30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56743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CBFE-9DE9-44B5-BA2A-974B6E0C7EF2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E310-297D-4E79-8E5C-6E3F9BD556B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91770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B4897-CF29-4F73-99F7-3C9B5CDF2F3D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E310-297D-4E79-8E5C-6E3F9BD556B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52505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FECC7-1E8A-41D0-BD97-EDD18225E064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E310-297D-4E79-8E5C-6E3F9BD556B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78627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18F6-83F0-479A-B1BA-1FDE119E7374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E310-297D-4E79-8E5C-6E3F9BD556B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70345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E24C-81D0-4EC1-838F-4C9D8853E9C0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E310-297D-4E79-8E5C-6E3F9BD556B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4435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573C1-7C6D-4909-B5C0-0B4764589B64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E310-297D-4E79-8E5C-6E3F9BD556B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42851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27B9-BA44-443F-8EE9-0A9FFFF0BA4A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E310-297D-4E79-8E5C-6E3F9BD556B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4608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8B5B-FCFA-477F-86C2-784B727AF324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E310-297D-4E79-8E5C-6E3F9BD556B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30798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4C3C-941B-4E65-AA67-83745906BE37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E310-297D-4E79-8E5C-6E3F9BD556B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99347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069E-0DC4-4DD9-9E3F-90FCD3DD0514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AE310-297D-4E79-8E5C-6E3F9BD556B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2613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6692" y="6165304"/>
            <a:ext cx="8208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effectLst/>
                <a:latin typeface="Sansation" panose="02000503000000020004" pitchFamily="2" charset="0"/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301208"/>
            <a:ext cx="2845306" cy="8640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399221"/>
            <a:ext cx="108649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3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CAC68-0338-4A54-8DF0-6B872671CDE3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8C75B-BE09-4ED9-B5C8-936820F4A0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331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A3324-AD2E-45B1-8528-797D101EF548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B14C1-FA1C-47F4-8562-BE4312F416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284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27FE9-3E08-4A50-B5D1-DD5744C0BCE2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3DB42-FF35-4EE7-9E0B-8953FEC07A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599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3C679-9F23-45D2-926E-E8E5B60BC083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4536D-11A6-4FD8-B457-DE50E1E7D1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152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B063E-911C-4854-9D51-A6812CB93957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C6CE8-40EA-41F8-9234-8FF7D3709C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359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9F06E-AECF-4F5C-B14F-82189B8842DC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44B31-C0A3-4145-8138-4080858D3C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132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5C750-E3AD-4312-A3E0-43F26F45A927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DC58D-19DA-4747-BFFE-56A0240670A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147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F9582-98AA-4879-B2B6-2614F38D2755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5A76C-4E01-4489-8262-509B66FF7A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5208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D737E-F0C8-45FF-B2A8-F1366C8D3278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97C5B-379A-45F2-95F1-35101F39CB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503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D5DCA-4DA2-4E43-8FD8-FC878989C8C5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CBC30-3FD8-4352-BF2C-136DCAB533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15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528" y="63093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Sansation" panose="02000503000000020004" pitchFamily="2" charset="0"/>
              </a:defRPr>
            </a:lvl1pPr>
          </a:lstStyle>
          <a:p>
            <a:pPr algn="l"/>
            <a:r>
              <a:rPr lang="en-US" smtClean="0"/>
              <a:t>FROM GAPS TO CAPS, TASK B - Publicity</a:t>
            </a:r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013176"/>
            <a:ext cx="1261872" cy="1210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446" y="5252190"/>
            <a:ext cx="1127043" cy="9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0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49661-7C57-486E-8902-3DE044875044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EFB33-DFC5-4058-A7E1-60CA807CE2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946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4F5ED-02AA-4C59-837F-91EF24019F28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1ABC2-A93C-466A-AC7F-7BEEC78D01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044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1E4A4-8AD4-48F8-B209-25AF4E6E5026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04A6D-15FA-4FB3-9B8D-5DFAD7F4A4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143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F03E8-2D1E-4582-A76B-FE1550743862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38A54-3783-4760-A5C8-23588A6931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989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B80C3-0D9E-41AF-B894-2E0DC8D77D73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84108-71EE-4CD5-A3A5-13B0EAB067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15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4DD21-CABD-4E26-9079-3FFCC31506C1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3A675-49A9-4AC9-9D96-B12FF57CB2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817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3302D-8DC2-4176-858C-C790A4D38D60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19E53-EDF2-4C35-85A9-E3E9B304CD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894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CC6CF-2557-4F1E-A26E-81C78FA2E5C1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DE384-5793-4C9D-8DD7-472927C73F8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301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B02F4-C854-47AF-8D6C-C44792FB9F2E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A645B-7EA9-4D9D-819D-AD0CA6EB8A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1051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99F42-DD39-4255-825A-B64CF1F1ED64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F1FA0-F0D4-4BB6-9B4A-91D3094B5F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274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9C83A-6626-43AC-AF34-22A3C31C500B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9F56D-4748-476C-B378-BFFC5A92CF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57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2754F-5AF8-42D4-9A8A-188CCAD08959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1F2F1-6EF7-4889-BB48-BDE446D025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671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B37AD-1FC9-4A3C-95D3-613F0C769FEC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E24E7-441C-42E3-808D-B565B62F02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950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DF2B8-C69A-4A9F-ABE0-75A42BD8ACBD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99A72-08EE-4931-8A41-6D6AB20145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46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1B8F6-3615-4815-B2D3-6316FE033352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95D6D-A014-4E2F-8F51-5B31694A68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881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2F3F5-C507-4F14-9A5E-8BD11ABEB9D1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427D3-ED40-474B-8564-17B20C6862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797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D1EF3-BF2B-4207-8869-87828480C81E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FROM GAPS TO CAPS, TASK B - Publicity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AE310-297D-4E79-8E5C-6E3F9BD556B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001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9.xml"/><Relationship Id="rId6" Type="http://schemas.openxmlformats.org/officeDocument/2006/relationships/image" Target="../media/image5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7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71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6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6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5544616"/>
          </a:xfrm>
          <a:prstGeom prst="rect">
            <a:avLst/>
          </a:prstGeom>
          <a:effectLst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67213" y="188640"/>
            <a:ext cx="7990656" cy="344069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2600" dirty="0" smtClean="0">
              <a:solidFill>
                <a:schemeClr val="bg1">
                  <a:lumMod val="50000"/>
                </a:schemeClr>
              </a:solidFill>
              <a:latin typeface="Sansation" panose="02000503000000020004" pitchFamily="2" charset="0"/>
            </a:endParaRPr>
          </a:p>
          <a:p>
            <a:endParaRPr lang="sv-SE" sz="1700" dirty="0" smtClean="0">
              <a:solidFill>
                <a:schemeClr val="bg1">
                  <a:lumMod val="50000"/>
                </a:schemeClr>
              </a:solidFill>
              <a:latin typeface="Sansation" panose="0200050300000002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3" y="5746445"/>
            <a:ext cx="1584176" cy="620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74" y="5543992"/>
            <a:ext cx="1222201" cy="1000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642762"/>
            <a:ext cx="961310" cy="8282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" y="5543992"/>
            <a:ext cx="853465" cy="8184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185" y="249175"/>
            <a:ext cx="7946309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nsation" panose="02000503000000020004" pitchFamily="2" charset="0"/>
              </a:rPr>
              <a:t>FROM </a:t>
            </a:r>
            <a:r>
              <a:rPr lang="sv-SE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ansation" panose="02000503000000020004" pitchFamily="2" charset="0"/>
              </a:rPr>
              <a:t>GAPS TO CAPS </a:t>
            </a:r>
            <a:r>
              <a:rPr lang="sv-S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nsation" panose="02000503000000020004" pitchFamily="2" charset="0"/>
              </a:rPr>
              <a:t>- TASK B - Publicity</a:t>
            </a:r>
          </a:p>
          <a:p>
            <a:pPr algn="ctr"/>
            <a:endParaRPr lang="sv-SE" sz="2400" b="1" dirty="0">
              <a:solidFill>
                <a:schemeClr val="bg1">
                  <a:lumMod val="50000"/>
                </a:schemeClr>
              </a:solidFill>
              <a:latin typeface="Sansation" panose="02000503000000020004" pitchFamily="2" charset="0"/>
            </a:endParaRPr>
          </a:p>
          <a:p>
            <a:pPr algn="ctr"/>
            <a:endParaRPr lang="en-US" sz="2400" b="1" dirty="0" smtClean="0">
              <a:solidFill>
                <a:schemeClr val="bg1">
                  <a:lumMod val="50000"/>
                </a:schemeClr>
              </a:solidFill>
              <a:latin typeface="Sansation" panose="02000503000000020004" pitchFamily="2" charset="0"/>
            </a:endParaRPr>
          </a:p>
          <a:p>
            <a:pPr algn="ctr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Sansation" panose="02000503000000020004" pitchFamily="2" charset="0"/>
              </a:rPr>
              <a:t>Anthony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Sansation" panose="02000503000000020004" pitchFamily="2" charset="0"/>
              </a:rPr>
              <a:t>Jay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Sansation" panose="02000503000000020004" pitchFamily="2" charset="0"/>
              </a:rPr>
              <a:t>, 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Sansation" panose="02000503000000020004" pitchFamily="2" charset="0"/>
              </a:rPr>
              <a:t>Head of Media &amp; Communications</a:t>
            </a:r>
          </a:p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Sansation" panose="02000503000000020004" pitchFamily="2" charset="0"/>
              </a:rPr>
              <a:t>Council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Sansation" panose="02000503000000020004" pitchFamily="2" charset="0"/>
              </a:rPr>
              <a:t>of the Baltic Sea States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Sansation" panose="02000503000000020004" pitchFamily="2" charset="0"/>
              </a:rPr>
              <a:t>Secretariat</a:t>
            </a:r>
          </a:p>
          <a:p>
            <a:pPr algn="ctr"/>
            <a:endParaRPr lang="en-US" sz="2400" dirty="0" smtClean="0">
              <a:solidFill>
                <a:schemeClr val="bg1">
                  <a:lumMod val="50000"/>
                </a:schemeClr>
              </a:solidFill>
              <a:latin typeface="Sansation" panose="02000503000000020004" pitchFamily="2" charset="0"/>
            </a:endParaRPr>
          </a:p>
          <a:p>
            <a:pPr algn="ctr"/>
            <a:endParaRPr lang="en-US" sz="2400" dirty="0">
              <a:solidFill>
                <a:schemeClr val="bg1">
                  <a:lumMod val="50000"/>
                </a:schemeClr>
              </a:solidFill>
              <a:latin typeface="Sansation" panose="02000503000000020004" pitchFamily="2" charset="0"/>
            </a:endParaRPr>
          </a:p>
          <a:p>
            <a:pPr algn="ctr"/>
            <a:endParaRPr lang="en-US" sz="2400" dirty="0" smtClean="0">
              <a:solidFill>
                <a:schemeClr val="bg1">
                  <a:lumMod val="50000"/>
                </a:schemeClr>
              </a:solidFill>
              <a:latin typeface="Sansation" panose="02000503000000020004" pitchFamily="2" charset="0"/>
            </a:endParaRPr>
          </a:p>
          <a:p>
            <a:pPr algn="ctr"/>
            <a:endParaRPr lang="en-US" sz="2400" dirty="0" smtClean="0">
              <a:solidFill>
                <a:schemeClr val="bg1">
                  <a:lumMod val="50000"/>
                </a:schemeClr>
              </a:solidFill>
              <a:latin typeface="Sansation" panose="02000503000000020004" pitchFamily="2" charset="0"/>
            </a:endParaRPr>
          </a:p>
          <a:p>
            <a:pPr algn="ctr"/>
            <a:endParaRPr lang="en-US" sz="2400" dirty="0">
              <a:solidFill>
                <a:schemeClr val="bg1">
                  <a:lumMod val="50000"/>
                </a:schemeClr>
              </a:solidFill>
              <a:latin typeface="Sansation" panose="02000503000000020004" pitchFamily="2" charset="0"/>
            </a:endParaRPr>
          </a:p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Sansation" panose="02000503000000020004" pitchFamily="2" charset="0"/>
              </a:rPr>
              <a:t>Project Kick-off Conference, 24 March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Sansation" panose="02000503000000020004" pitchFamily="2" charset="0"/>
              </a:rPr>
              <a:t>2015</a:t>
            </a:r>
          </a:p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Sansation" panose="02000503000000020004" pitchFamily="2" charset="0"/>
              </a:rPr>
              <a:t>Reykjavik, Iceland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Sansation" panose="02000503000000020004" pitchFamily="2" charset="0"/>
            </a:endParaRPr>
          </a:p>
          <a:p>
            <a:endParaRPr lang="sv-SE" sz="1400" dirty="0" smtClean="0">
              <a:solidFill>
                <a:schemeClr val="bg1">
                  <a:lumMod val="50000"/>
                </a:schemeClr>
              </a:solidFill>
              <a:latin typeface="Sansation" panose="02000503000000020004" pitchFamily="2" charset="0"/>
            </a:endParaRPr>
          </a:p>
          <a:p>
            <a:endParaRPr lang="sv-SE" sz="500" dirty="0" smtClean="0">
              <a:solidFill>
                <a:schemeClr val="bg1">
                  <a:lumMod val="50000"/>
                </a:schemeClr>
              </a:solidFill>
              <a:latin typeface="Sansation" panose="02000503000000020004" pitchFamily="2" charset="0"/>
            </a:endParaRPr>
          </a:p>
          <a:p>
            <a:endParaRPr lang="sv-S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75" y="2609778"/>
            <a:ext cx="1434061" cy="117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4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n-GB" sz="31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31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3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nsation" panose="02000503000000020004" pitchFamily="2" charset="0"/>
              </a:rPr>
              <a:t>EXPECTED RESULTS</a:t>
            </a:r>
            <a:r>
              <a:rPr lang="sv-SE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sv-S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sv-S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7584" y="6309320"/>
            <a:ext cx="8208912" cy="365125"/>
          </a:xfrm>
        </p:spPr>
        <p:txBody>
          <a:bodyPr/>
          <a:lstStyle/>
          <a:p>
            <a:pPr algn="ctr"/>
            <a:r>
              <a:rPr lang="en-US" dirty="0" smtClean="0"/>
              <a:t>FROM GAPS TO CAPS, TASK B - Publicity</a:t>
            </a:r>
            <a:endParaRPr lang="sv-SE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467544" y="76470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sz="2900" dirty="0">
              <a:latin typeface="Sansation" panose="02000503000000020004" pitchFamily="2" charset="0"/>
            </a:endParaRPr>
          </a:p>
          <a:p>
            <a:r>
              <a:rPr lang="en-GB" sz="2400" dirty="0" smtClean="0">
                <a:latin typeface="Sansation" panose="02000503000000020004" pitchFamily="2" charset="0"/>
              </a:rPr>
              <a:t>Enhanced </a:t>
            </a:r>
            <a:r>
              <a:rPr lang="en-GB" sz="2400" dirty="0">
                <a:latin typeface="Sansation" panose="02000503000000020004" pitchFamily="2" charset="0"/>
              </a:rPr>
              <a:t>capabilities of participating states for preparing and reviewing national capability assessments as well as national risk assessments for prevention.</a:t>
            </a:r>
            <a:endParaRPr lang="sv-SE" sz="2400" dirty="0">
              <a:latin typeface="Sansation" panose="02000503000000020004" pitchFamily="2" charset="0"/>
            </a:endParaRPr>
          </a:p>
          <a:p>
            <a:r>
              <a:rPr lang="en-GB" sz="2400" dirty="0" smtClean="0">
                <a:latin typeface="Sansation" panose="02000503000000020004" pitchFamily="2" charset="0"/>
              </a:rPr>
              <a:t>Increased </a:t>
            </a:r>
            <a:r>
              <a:rPr lang="en-GB" sz="2400" dirty="0">
                <a:latin typeface="Sansation" panose="02000503000000020004" pitchFamily="2" charset="0"/>
              </a:rPr>
              <a:t>comparability between future national capability assessments around the BSR through the development of common frameworks and terminology for prevention</a:t>
            </a:r>
            <a:r>
              <a:rPr lang="en-GB" sz="2900" dirty="0">
                <a:latin typeface="Sansation" panose="02000503000000020004" pitchFamily="2" charset="0"/>
              </a:rPr>
              <a:t>.</a:t>
            </a:r>
            <a:endParaRPr lang="sv-SE" sz="2900" dirty="0">
              <a:latin typeface="Sansation" panose="02000503000000020004" pitchFamily="2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8001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n-GB" sz="3100" b="1" u="sng" dirty="0" smtClean="0"/>
              <a:t/>
            </a:r>
            <a:br>
              <a:rPr lang="en-GB" sz="3100" b="1" u="sng" dirty="0" smtClean="0"/>
            </a:br>
            <a:r>
              <a:rPr lang="en-GB" sz="3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nsation" panose="02000503000000020004" pitchFamily="2" charset="0"/>
              </a:rPr>
              <a:t>EXPECTED RESULTS</a:t>
            </a: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7584" y="6309320"/>
            <a:ext cx="8208912" cy="365125"/>
          </a:xfrm>
        </p:spPr>
        <p:txBody>
          <a:bodyPr/>
          <a:lstStyle/>
          <a:p>
            <a:pPr algn="ctr"/>
            <a:r>
              <a:rPr lang="en-US" dirty="0" smtClean="0"/>
              <a:t>FROM GAPS TO CAPS, TASK B - Publicity</a:t>
            </a:r>
            <a:endParaRPr lang="sv-SE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467544" y="76470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sz="2900" dirty="0">
              <a:latin typeface="Sansation" panose="02000503000000020004" pitchFamily="2" charset="0"/>
            </a:endParaRPr>
          </a:p>
          <a:p>
            <a:r>
              <a:rPr lang="en-GB" sz="2400" dirty="0">
                <a:latin typeface="Sansation" panose="02000503000000020004" pitchFamily="2" charset="0"/>
              </a:rPr>
              <a:t>Enhanced awareness of cross-border hazards among agencies responsible for national risk assessments and capability assessments in the BSR.</a:t>
            </a:r>
            <a:endParaRPr lang="sv-SE" sz="2400" dirty="0">
              <a:latin typeface="Sansation" panose="02000503000000020004" pitchFamily="2" charset="0"/>
            </a:endParaRPr>
          </a:p>
          <a:p>
            <a:r>
              <a:rPr lang="en-GB" sz="2400" dirty="0">
                <a:latin typeface="Sansation" panose="02000503000000020004" pitchFamily="2" charset="0"/>
              </a:rPr>
              <a:t>Enhanced awareness and understanding among the BSR states for the cross-border needs in case of complex emergencies </a:t>
            </a:r>
            <a:endParaRPr lang="sv-SE" sz="2400" dirty="0">
              <a:latin typeface="Sansation" panose="02000503000000020004" pitchFamily="2" charset="0"/>
            </a:endParaRPr>
          </a:p>
          <a:p>
            <a:r>
              <a:rPr lang="en-GB" sz="2400" dirty="0">
                <a:latin typeface="Sansation" panose="02000503000000020004" pitchFamily="2" charset="0"/>
              </a:rPr>
              <a:t>Enhanced preparedness among participating states for responding to complex emergencies</a:t>
            </a:r>
            <a:endParaRPr lang="sv-SE" sz="2400" dirty="0">
              <a:latin typeface="Sansation" panose="02000503000000020004" pitchFamily="2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9631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FROM GAPS TO CAPS, TASK B - Publicity</a:t>
            </a:r>
            <a:endParaRPr lang="sv-SE" dirty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57200" y="476672"/>
            <a:ext cx="8229600" cy="12241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chemeClr val="bg1">
                    <a:lumMod val="50000"/>
                  </a:schemeClr>
                </a:solidFill>
                <a:latin typeface="Sansation" panose="02000503000000020004" pitchFamily="2" charset="0"/>
              </a:rPr>
              <a:t>FROM 14.3 TO GAPS TO CAPS</a:t>
            </a:r>
            <a:endParaRPr lang="en-GB" sz="4000" b="1" dirty="0">
              <a:solidFill>
                <a:schemeClr val="bg1">
                  <a:lumMod val="50000"/>
                </a:schemeClr>
              </a:solidFill>
              <a:latin typeface="Sansation" panose="02000503000000020004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842344" cy="1664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04" y="3929355"/>
            <a:ext cx="5702784" cy="173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74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43808" y="6309320"/>
            <a:ext cx="3744416" cy="365125"/>
          </a:xfrm>
        </p:spPr>
        <p:txBody>
          <a:bodyPr/>
          <a:lstStyle/>
          <a:p>
            <a:r>
              <a:rPr lang="en-US" dirty="0" smtClean="0"/>
              <a:t>FROM GAPS TO CAPS, TASK B - Publicity</a:t>
            </a:r>
            <a:endParaRPr lang="sv-SE" dirty="0"/>
          </a:p>
        </p:txBody>
      </p:sp>
      <p:pic>
        <p:nvPicPr>
          <p:cNvPr id="1026" name="Picture 2" descr="C:\Users\msbio\Desktop\Leaflets G2C\IMG_25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88132"/>
            <a:ext cx="2934072" cy="44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301245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ctr"/>
            <a:r>
              <a:rPr lang="sv-S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nsation" panose="02000503000000020004" pitchFamily="2" charset="0"/>
              </a:rPr>
              <a:t>COMMUNICATIONS PLAN</a:t>
            </a:r>
            <a:endParaRPr lang="sv-SE" sz="3200" b="1" dirty="0">
              <a:solidFill>
                <a:schemeClr val="tx1">
                  <a:lumMod val="75000"/>
                  <a:lumOff val="25000"/>
                </a:schemeClr>
              </a:solidFill>
              <a:latin typeface="Sansation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82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43808" y="6309320"/>
            <a:ext cx="3744416" cy="365125"/>
          </a:xfrm>
        </p:spPr>
        <p:txBody>
          <a:bodyPr/>
          <a:lstStyle/>
          <a:p>
            <a:r>
              <a:rPr lang="en-US" dirty="0" smtClean="0"/>
              <a:t>FROM GAPS TO CAPS, TASK B - Publicity</a:t>
            </a:r>
            <a:endParaRPr lang="sv-SE" dirty="0"/>
          </a:p>
        </p:txBody>
      </p:sp>
      <p:sp>
        <p:nvSpPr>
          <p:cNvPr id="3" name="TextBox 2"/>
          <p:cNvSpPr txBox="1"/>
          <p:nvPr/>
        </p:nvSpPr>
        <p:spPr>
          <a:xfrm>
            <a:off x="1763688" y="764703"/>
            <a:ext cx="74168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solidFill>
                  <a:schemeClr val="tx2">
                    <a:lumMod val="75000"/>
                  </a:schemeClr>
                </a:solidFill>
                <a:latin typeface="Sansation" panose="02000503000000020004" pitchFamily="2" charset="0"/>
              </a:rPr>
              <a:t>Phase 1: Creation of an Image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Sansation" panose="02000503000000020004" pitchFamily="2" charset="0"/>
              </a:rPr>
              <a:t>Develop Communications Strategy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Sansation" panose="02000503000000020004" pitchFamily="2" charset="0"/>
              </a:rPr>
              <a:t>Create Visual Identity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Sansation" panose="02000503000000020004" pitchFamily="2" charset="0"/>
              </a:rPr>
              <a:t>Establish Online Presence</a:t>
            </a:r>
          </a:p>
          <a:p>
            <a:endParaRPr lang="sv-SE" b="1" dirty="0">
              <a:latin typeface="Sansation" panose="02000503000000020004" pitchFamily="2" charset="0"/>
            </a:endParaRPr>
          </a:p>
          <a:p>
            <a:r>
              <a:rPr lang="sv-SE" b="1" dirty="0" smtClean="0">
                <a:solidFill>
                  <a:schemeClr val="tx2">
                    <a:lumMod val="75000"/>
                  </a:schemeClr>
                </a:solidFill>
                <a:latin typeface="Sansation" panose="02000503000000020004" pitchFamily="2" charset="0"/>
              </a:rPr>
              <a:t>Phase 2: Ensure Visibility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Sansation" panose="02000503000000020004" pitchFamily="2" charset="0"/>
              </a:rPr>
              <a:t>Website/Social Media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Sansation" panose="02000503000000020004" pitchFamily="2" charset="0"/>
              </a:rPr>
              <a:t>Presentations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Sansation" panose="02000503000000020004" pitchFamily="2" charset="0"/>
              </a:rPr>
              <a:t>Leaflet</a:t>
            </a:r>
          </a:p>
          <a:p>
            <a:endParaRPr lang="sv-SE" dirty="0">
              <a:latin typeface="Sansation" panose="02000503000000020004" pitchFamily="2" charset="0"/>
            </a:endParaRPr>
          </a:p>
          <a:p>
            <a:r>
              <a:rPr lang="sv-SE" b="1" dirty="0" smtClean="0">
                <a:solidFill>
                  <a:schemeClr val="tx2">
                    <a:lumMod val="75000"/>
                  </a:schemeClr>
                </a:solidFill>
                <a:latin typeface="Sansation" panose="02000503000000020004" pitchFamily="2" charset="0"/>
              </a:rPr>
              <a:t>Phase 3: Preparing Material for High Level Events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Sansation" panose="02000503000000020004" pitchFamily="2" charset="0"/>
              </a:rPr>
              <a:t>Press-Kit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Sansation" panose="02000503000000020004" pitchFamily="2" charset="0"/>
              </a:rPr>
              <a:t>Quick Screens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Sansation" panose="02000503000000020004" pitchFamily="2" charset="0"/>
              </a:rPr>
              <a:t>Info Pack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844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43808" y="6309320"/>
            <a:ext cx="3744416" cy="365125"/>
          </a:xfrm>
        </p:spPr>
        <p:txBody>
          <a:bodyPr/>
          <a:lstStyle/>
          <a:p>
            <a:r>
              <a:rPr lang="en-US" dirty="0" smtClean="0"/>
              <a:t>FROM GAPS TO CAPS, TASK B - Publicity</a:t>
            </a:r>
            <a:endParaRPr lang="sv-SE" dirty="0"/>
          </a:p>
        </p:txBody>
      </p:sp>
      <p:sp>
        <p:nvSpPr>
          <p:cNvPr id="3" name="TextBox 2"/>
          <p:cNvSpPr txBox="1"/>
          <p:nvPr/>
        </p:nvSpPr>
        <p:spPr>
          <a:xfrm>
            <a:off x="1619672" y="1196752"/>
            <a:ext cx="74168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solidFill>
                  <a:schemeClr val="tx2">
                    <a:lumMod val="75000"/>
                  </a:schemeClr>
                </a:solidFill>
                <a:latin typeface="Sansation" panose="02000503000000020004" pitchFamily="2" charset="0"/>
              </a:rPr>
              <a:t>Phase 4 &amp; 5: Documentation &amp; Updating</a:t>
            </a:r>
          </a:p>
          <a:p>
            <a:endParaRPr lang="sv-SE" b="1" dirty="0">
              <a:latin typeface="Sansation" panose="02000503000000020004" pitchFamily="2" charset="0"/>
            </a:endParaRPr>
          </a:p>
          <a:p>
            <a:r>
              <a:rPr lang="sv-SE" b="1" dirty="0" smtClean="0">
                <a:solidFill>
                  <a:schemeClr val="tx2">
                    <a:lumMod val="75000"/>
                  </a:schemeClr>
                </a:solidFill>
                <a:latin typeface="Sansation" panose="02000503000000020004" pitchFamily="2" charset="0"/>
              </a:rPr>
              <a:t>Phase 6: Final Project Steps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Sansation" panose="02000503000000020004" pitchFamily="2" charset="0"/>
              </a:rPr>
              <a:t>Final Projects Steps</a:t>
            </a:r>
            <a:endParaRPr lang="sv-SE" dirty="0">
              <a:latin typeface="Sansation" panose="02000503000000020004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Sansation" panose="02000503000000020004" pitchFamily="2" charset="0"/>
              </a:rPr>
              <a:t>Final Conference</a:t>
            </a:r>
          </a:p>
          <a:p>
            <a:pPr lvl="1"/>
            <a:endParaRPr lang="sv-SE" dirty="0">
              <a:latin typeface="Sansation" panose="02000503000000020004" pitchFamily="2" charset="0"/>
            </a:endParaRPr>
          </a:p>
          <a:p>
            <a:r>
              <a:rPr lang="sv-SE" b="1" dirty="0">
                <a:solidFill>
                  <a:schemeClr val="tx2">
                    <a:lumMod val="75000"/>
                  </a:schemeClr>
                </a:solidFill>
                <a:latin typeface="Sansation" panose="02000503000000020004" pitchFamily="2" charset="0"/>
              </a:rPr>
              <a:t>Phase </a:t>
            </a:r>
            <a:r>
              <a:rPr lang="sv-SE" b="1" dirty="0" smtClean="0">
                <a:solidFill>
                  <a:schemeClr val="tx2">
                    <a:lumMod val="75000"/>
                  </a:schemeClr>
                </a:solidFill>
                <a:latin typeface="Sansation" panose="02000503000000020004" pitchFamily="2" charset="0"/>
              </a:rPr>
              <a:t>7: Post-Communication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Sansation" panose="02000503000000020004" pitchFamily="2" charset="0"/>
              </a:rPr>
              <a:t>Dissemination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Sansation" panose="02000503000000020004" pitchFamily="2" charset="0"/>
              </a:rPr>
              <a:t>Develop platform of Prevention Strategies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Sansation" panose="02000503000000020004" pitchFamily="2" charset="0"/>
              </a:rPr>
              <a:t>Compile Beneficiary Report</a:t>
            </a:r>
            <a:endParaRPr lang="sv-SE" dirty="0">
              <a:latin typeface="Sansation" panose="02000503000000020004" pitchFamily="2" charset="0"/>
            </a:endParaRPr>
          </a:p>
          <a:p>
            <a:endParaRPr lang="sv-SE" b="1" dirty="0" smtClean="0">
              <a:solidFill>
                <a:schemeClr val="tx2">
                  <a:lumMod val="75000"/>
                </a:schemeClr>
              </a:solidFill>
              <a:latin typeface="Sansation" panose="02000503000000020004" pitchFamily="2" charset="0"/>
            </a:endParaRPr>
          </a:p>
          <a:p>
            <a:endParaRPr lang="sv-SE" dirty="0" smtClean="0">
              <a:latin typeface="Sansation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31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4744"/>
            <a:ext cx="3940974" cy="23086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38862"/>
            <a:ext cx="3816424" cy="2227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727" y="3645024"/>
            <a:ext cx="4115981" cy="27167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260648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nsation" panose="02000503000000020004" pitchFamily="2" charset="0"/>
              </a:rPr>
              <a:t>ONLINE PRESENCE </a:t>
            </a:r>
            <a:endParaRPr lang="sv-SE" sz="3200" b="1" dirty="0">
              <a:solidFill>
                <a:schemeClr val="tx1">
                  <a:lumMod val="75000"/>
                  <a:lumOff val="25000"/>
                </a:schemeClr>
              </a:solidFill>
              <a:latin typeface="Sansation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172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728192"/>
          </a:xfrm>
        </p:spPr>
        <p:txBody>
          <a:bodyPr>
            <a:normAutofit/>
          </a:bodyPr>
          <a:lstStyle/>
          <a:p>
            <a:r>
              <a:rPr lang="sv-S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nsation" panose="02000503000000020004" pitchFamily="2" charset="0"/>
              </a:rPr>
              <a:t>TASK C</a:t>
            </a:r>
            <a:br>
              <a:rPr lang="sv-S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nsation" panose="02000503000000020004" pitchFamily="2" charset="0"/>
              </a:rPr>
            </a:br>
            <a:r>
              <a:rPr lang="sv-SE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nsation" panose="02000503000000020004" pitchFamily="2" charset="0"/>
              </a:rPr>
              <a:t>RISK MANAGEMENT CAPABILITY ASSESSMENT METHODOLOGY </a:t>
            </a:r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nsation" panose="02000503000000020004" pitchFamily="2" charset="0"/>
              </a:rPr>
              <a:t/>
            </a:r>
            <a:b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nsation" panose="02000503000000020004" pitchFamily="2" charset="0"/>
              </a:rPr>
            </a:br>
            <a:endParaRPr lang="en-GB" sz="2000" baseline="30000" dirty="0">
              <a:latin typeface="Sansation" panose="02000503000000020004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580" y="2345703"/>
            <a:ext cx="3532612" cy="3387553"/>
          </a:xfrm>
        </p:spPr>
      </p:pic>
    </p:spTree>
    <p:extLst>
      <p:ext uri="{BB962C8B-B14F-4D97-AF65-F5344CB8AC3E}">
        <p14:creationId xmlns:p14="http://schemas.microsoft.com/office/powerpoint/2010/main" val="2703885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728192"/>
          </a:xfrm>
        </p:spPr>
        <p:txBody>
          <a:bodyPr>
            <a:normAutofit/>
          </a:bodyPr>
          <a:lstStyle/>
          <a:p>
            <a:r>
              <a:rPr lang="sv-SE" b="1" dirty="0">
                <a:solidFill>
                  <a:schemeClr val="tx1">
                    <a:lumMod val="75000"/>
                    <a:lumOff val="25000"/>
                  </a:schemeClr>
                </a:solidFill>
                <a:latin typeface="Sansation" panose="02000503000000020004" pitchFamily="2" charset="0"/>
              </a:rPr>
              <a:t>TASK </a:t>
            </a:r>
            <a:r>
              <a:rPr lang="sv-S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nsation" panose="02000503000000020004" pitchFamily="2" charset="0"/>
              </a:rPr>
              <a:t>D</a:t>
            </a:r>
            <a:r>
              <a:rPr lang="sv-S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nsation" panose="02000503000000020004" pitchFamily="2" charset="0"/>
              </a:rPr>
              <a:t>– </a:t>
            </a:r>
            <a:r>
              <a:rPr lang="sv-SE" dirty="0">
                <a:solidFill>
                  <a:schemeClr val="tx1">
                    <a:lumMod val="75000"/>
                    <a:lumOff val="25000"/>
                  </a:schemeClr>
                </a:solidFill>
                <a:latin typeface="Sansation" panose="02000503000000020004" pitchFamily="2" charset="0"/>
              </a:rPr>
              <a:t/>
            </a:r>
            <a:br>
              <a:rPr lang="sv-SE" dirty="0">
                <a:solidFill>
                  <a:schemeClr val="tx1">
                    <a:lumMod val="75000"/>
                    <a:lumOff val="25000"/>
                  </a:schemeClr>
                </a:solidFill>
                <a:latin typeface="Sansation" panose="02000503000000020004" pitchFamily="2" charset="0"/>
              </a:rPr>
            </a:br>
            <a:r>
              <a:rPr lang="sv-S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ansation" panose="02000503000000020004" pitchFamily="2" charset="0"/>
              </a:rPr>
              <a:t>COMPARISON OF EVALUATIONS OF EMERGENCIES AND EXERCISES</a:t>
            </a:r>
            <a:endParaRPr lang="sv-SE" sz="2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427671"/>
            <a:ext cx="3597317" cy="344960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6667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FROM GAPS TO CAPS, TASK B - Publicity</a:t>
            </a:r>
            <a:endParaRPr lang="sv-S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50" y="260648"/>
            <a:ext cx="4387401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1577</TotalTime>
  <Words>298</Words>
  <Application>Microsoft Office PowerPoint</Application>
  <PresentationFormat>On-screen Show (4:3)</PresentationFormat>
  <Paragraphs>63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29</vt:i4>
      </vt:variant>
      <vt:variant>
        <vt:lpstr>Slide Titles</vt:lpstr>
      </vt:variant>
      <vt:variant>
        <vt:i4>11</vt:i4>
      </vt:variant>
    </vt:vector>
  </HeadingPairs>
  <TitlesOfParts>
    <vt:vector size="40" baseType="lpstr">
      <vt:lpstr>Office Theme</vt:lpstr>
      <vt:lpstr>18_Custom Design</vt:lpstr>
      <vt:lpstr>24_Custom Design</vt:lpstr>
      <vt:lpstr>23_Custom Design</vt:lpstr>
      <vt:lpstr>22_Custom Design</vt:lpstr>
      <vt:lpstr>13_Custom Design</vt:lpstr>
      <vt:lpstr>21_Custom Design</vt:lpstr>
      <vt:lpstr>20_Custom Design</vt:lpstr>
      <vt:lpstr>19_Custom Design</vt:lpstr>
      <vt:lpstr>17_Custom Design</vt:lpstr>
      <vt:lpstr>15_Custom Design</vt:lpstr>
      <vt:lpstr>16_Custom Design</vt:lpstr>
      <vt:lpstr>14_Custom Design</vt:lpstr>
      <vt:lpstr>25_Custom Design</vt:lpstr>
      <vt:lpstr>10_Custom Design</vt:lpstr>
      <vt:lpstr>11_Custom Design</vt:lpstr>
      <vt:lpstr>12_Custom Design</vt:lpstr>
      <vt:lpstr>9_Custom Design</vt:lpstr>
      <vt:lpstr>8_Custom Design</vt:lpstr>
      <vt:lpstr>7_Custom Design</vt:lpstr>
      <vt:lpstr>6_Custom Design</vt:lpstr>
      <vt:lpstr>5_Custom Design</vt:lpstr>
      <vt:lpstr>4_Custom Design</vt:lpstr>
      <vt:lpstr>3_Custom Design</vt:lpstr>
      <vt:lpstr>2_Custom Design</vt:lpstr>
      <vt:lpstr>27_Custom Design</vt:lpstr>
      <vt:lpstr>26_Custom Design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 C RISK MANAGEMENT CAPABILITY ASSESSMENT METHODOLOGY  </vt:lpstr>
      <vt:lpstr>TASK D–  COMPARISON OF EVALUATIONS OF EMERGENCIES AND EXERCISES</vt:lpstr>
      <vt:lpstr>PowerPoint Presentation</vt:lpstr>
      <vt:lpstr> EXPECTED RESULTS </vt:lpstr>
      <vt:lpstr> EXPECTED RESULTS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 von Stauffenberg</dc:creator>
  <cp:lastModifiedBy>Marie von Stauffenberg</cp:lastModifiedBy>
  <cp:revision>57</cp:revision>
  <dcterms:created xsi:type="dcterms:W3CDTF">2015-03-09T10:01:10Z</dcterms:created>
  <dcterms:modified xsi:type="dcterms:W3CDTF">2015-03-18T15:23:54Z</dcterms:modified>
</cp:coreProperties>
</file>